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z.com/1263050/here-are-300-free-ivy-league-university-courses-you-can-take-online-right-now/" TargetMode="External"/><Relationship Id="rId2" Type="http://schemas.openxmlformats.org/officeDocument/2006/relationships/hyperlink" Target="https://www.coursera.org/coronavirus?utm_campaign=website&amp;utm_content=c4cv-top-banner-dotorg&amp;utm_medium=coursera&amp;utm_source=home-page&amp;fbclid=IwAR3zItJ35fXmqQC5ifCSlzUhRp58A4Zm7CKPmiKXXlPzt4szyOjLqr_Dfx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uolingo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shkin.institute/projects/russkiy_yazyk_dlya_nashih_detey.php" TargetMode="External"/><Relationship Id="rId3" Type="http://schemas.openxmlformats.org/officeDocument/2006/relationships/hyperlink" Target="https://reshi-pishi.ru/7" TargetMode="External"/><Relationship Id="rId7" Type="http://schemas.openxmlformats.org/officeDocument/2006/relationships/hyperlink" Target="https://obrazovalka.ru/" TargetMode="External"/><Relationship Id="rId2" Type="http://schemas.openxmlformats.org/officeDocument/2006/relationships/hyperlink" Target="https://www.goethe.de/ins/ru/ru/spr/eng/kin/ki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reerlab.getcourse.ru/prof" TargetMode="External"/><Relationship Id="rId5" Type="http://schemas.openxmlformats.org/officeDocument/2006/relationships/hyperlink" Target="https://enterclass.com/ru/category/roditelam-i-detam" TargetMode="External"/><Relationship Id="rId4" Type="http://schemas.openxmlformats.org/officeDocument/2006/relationships/hyperlink" Target="https://pgbooks.ru/archive/researche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InternetUrok.ru&amp;post=-122470480_2100&amp;cc_key=" TargetMode="External"/><Relationship Id="rId2" Type="http://schemas.openxmlformats.org/officeDocument/2006/relationships/hyperlink" Target="https://help.foxford.ru/?ref=p308_vk&amp;utm_source=linear&amp;utm_medium=cpa&amp;utm_campaign=389&amp;utm_term=p308_vk&amp;fbclid=IwAR2IEHi_pr-akuH9Lo9SBKY8Ua9TkoUSkUqDjr6vIfolNRidKp0To6BwB3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terneturok.ru/" TargetMode="External"/><Relationship Id="rId4" Type="http://schemas.openxmlformats.org/officeDocument/2006/relationships/hyperlink" Target="https://www.yaklass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lexandrinsky.ru/" TargetMode="External"/><Relationship Id="rId13" Type="http://schemas.openxmlformats.org/officeDocument/2006/relationships/hyperlink" Target="https://www.staatsoper.de/en/news/online-schedule-until-19-april.html" TargetMode="External"/><Relationship Id="rId3" Type="http://schemas.openxmlformats.org/officeDocument/2006/relationships/hyperlink" Target="https://arzamas.academy/special/kids?fbclid=IwAR3JtNnnUA" TargetMode="External"/><Relationship Id="rId7" Type="http://schemas.openxmlformats.org/officeDocument/2006/relationships/hyperlink" Target="https://mediashm.ru/" TargetMode="External"/><Relationship Id="rId12" Type="http://schemas.openxmlformats.org/officeDocument/2006/relationships/hyperlink" Target="https://www.digitalconcerthall.com/en/home?fbclid=IwAR0NCBqOiBQVAqdTX90PCW8vry0I06QOucmqU3s9_0FOQxgyt22cm9oBfwE4" TargetMode="External"/><Relationship Id="rId2" Type="http://schemas.openxmlformats.org/officeDocument/2006/relationships/hyperlink" Target="https://arzamas.academy/materials/16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etyakovgallery.ru/exhibitions/?type=virtualnye-vystavki" TargetMode="External"/><Relationship Id="rId11" Type="http://schemas.openxmlformats.org/officeDocument/2006/relationships/hyperlink" Target="https://www.metopera.org/about/press-releases/met-to-launch-nightly-met-opera-streams-a-free-series-of-encore-live-in-hd-presentations-streamed-on-the-company-website-during-the-coronavirus-closure/" TargetMode="External"/><Relationship Id="rId5" Type="http://schemas.openxmlformats.org/officeDocument/2006/relationships/hyperlink" Target="https://union.catalog.mos.ru/" TargetMode="External"/><Relationship Id="rId10" Type="http://schemas.openxmlformats.org/officeDocument/2006/relationships/hyperlink" Target="https://www.wiener-staatsoper.at/en/staatsoper/news/detail/news/the-wiener-staatsoper-is-closed-but-continues-to-play-daily-online/" TargetMode="External"/><Relationship Id="rId4" Type="http://schemas.openxmlformats.org/officeDocument/2006/relationships/hyperlink" Target="https://chips-journal.ru/reviews/10-lucsih-audiospektaklej-dla-detej-ot-3-let" TargetMode="External"/><Relationship Id="rId9" Type="http://schemas.openxmlformats.org/officeDocument/2006/relationships/hyperlink" Target="https://zaryadyehal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464496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проведенное дома, можно организовать с пользой. Предлагаем ресурсы для самообразования и развлечения взрослых и детей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(ссылки на ресурсы копируйте из презентации и вставляйте в поисковое окно)</a:t>
            </a:r>
          </a:p>
          <a:p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взрослым</a:t>
            </a:r>
          </a:p>
          <a:p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Coursera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открыла для вузов и студентов доступ к  своим курсам. Бесплатный доступ открыт до 31.07.: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https://www.coursera.org/coronavirus?utm_campaign=website&amp;utm_content=c4cv-top-banner-dotorg&amp;utm_medium=coursera&amp;utm_source=home-page&amp;fbclid=IwAR3zItJ35fXmqQC5ifCSlzUhRp58A4Zm7CKPmiKXXlPzt4szyOjLqr_Dfxs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бесплатных он-лайн курсов от ведущих университетом мира на английском языке: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https://qz.com/1263050/here-are-300-free-ivy-league-university-courses-you-can-take-online-right-now/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Duolingo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бесплатная платформа для изучения языка.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xfrm>
            <a:off x="827584" y="476672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организации досуга и просвещения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320480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детский онлайн-университет (KINDERUNI)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бесплатный образовательный проект Гёте-Института для детей в возрасте от 8 до 12 лет. Лекции в игровой форме на очень разные темы. 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https://www.goethe.de/ins/ru/ru/spr/eng/kin/kin.html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Реши-Пиши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Нескучные задания для детей от 3 до 9 лет. 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https://reshi-pishi.ru/7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Карманный ученый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совместный проект  изд-ва Розовый жираф и Ильи Колмановского.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Подкаст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архивный, но своей актуальности не потерял: 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https://pgbooks.ru/archive/researcher/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курс основы иллюстрации для детей от ENTERCLASS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https://enterclass.com/ru/category/roditelam-i-detam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Бесплатный онлайн-курс по профориентации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подростков поможет школьникам определиться со своим призванием и будущей карьерой. Курс продолжительностью один месяц начнется 23 марта.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https://careerlab.getcourse.ru/prof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бесплатное обучение для школьников на </a:t>
            </a:r>
            <a:r>
              <a:rPr lang="ru-RU" sz="29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Uchi.r</a:t>
            </a:r>
            <a:r>
              <a:rPr lang="en-US" sz="2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обучении </a:t>
            </a:r>
            <a:r>
              <a:rPr lang="ru-RU" sz="2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Образовалка.ру</a:t>
            </a: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https://obrazovalka.ru/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институт русского языка им. Пушкина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–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курсы для детей 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https://www.pushkin.institute/projects/russkiy_yazyk_dlya_nashih_detey.php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 детям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6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 детям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872067" y="1628800"/>
            <a:ext cx="7516357" cy="4497363"/>
          </a:xfrm>
        </p:spPr>
        <p:txBody>
          <a:bodyPr>
            <a:normAutofit/>
          </a:bodyPr>
          <a:lstStyle/>
          <a:p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Фоксфорд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дает бесплатный доступ ко всем курсам по школьной программе на время карантина: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https://help.foxford.ru/?ref=p308_vk&amp;utm_source=linear&amp;utm_medium=cpa&amp;utm_campaign=389&amp;utm_term=p308_vk&amp;fbclid=IwAR2IEHi_pr-akuH9Lo9SBKY8Ua9TkoUSkUqDjr6vIfolNRidKp0To6BwB3k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Видеопортал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InternetUrok.ru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Онлайн-школа английского языка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Skyeng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Онлайн-помощник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://www.yaklass.ru/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для проведения олимпиад и курсов «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Олимпиум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видео-уроков по школьной программе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https://interneturok.ru/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 детям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2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8208912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Аудио-сказки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народов мира для детей 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https://arzamas.academy/materials/1684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комната </a:t>
            </a:r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Arzamas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мульфильмы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книжки, старыми пластинками, мелодии для малышей,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игры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https://arzamas.academy/special/kids?fbclid=IwAR3JtNnnUA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аудиоспектакли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онлайн: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https://chips-journal.ru/reviews/10-lucsih-audiospektaklej-dla-detej-ot-3-let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 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«Музейная Москва онлайн»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экспозиции московских музеев</a:t>
            </a:r>
          </a:p>
          <a:p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экспозиция Третьяковской галереи </a:t>
            </a:r>
            <a:r>
              <a:rPr lang="en-US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https://www.tretyakovgallery.ru/exhibitions/?type=virtualnye-vystavki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Медиапортал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исторического музея </a:t>
            </a:r>
            <a:r>
              <a:rPr lang="en-US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https://mediashm.ru/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русском языке ведут трансляции своих спектаклей </a:t>
            </a: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Александринский театр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https://alexandrinsky.ru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Зарядье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https://zaryadyehall.com</a:t>
            </a:r>
            <a:endParaRPr lang="ru-RU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Венская опера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  онлайн-трансляции своих  спектаклей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https://www.wiener-staatsoper.at/en/staatsoper/news/detail/news/the-wiener-staatsoper-is-closed-but-continues-to-play-daily-online/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Metropolitan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запускает онлайн трансляции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Nightly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Streams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операми из архивов.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https://www.metopera.org/about/press-releases/met-to-launch-nightly-met-opera-streams-a-free-series-of-encore-live-in-hd-presentations-streamed-on-the-company-website-during-the-coronavirus-closure/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Берлинская филармония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бесплатный доступ ко всем архивным концертам.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https://www.digitalconcerthall.com/en/home?fbclid=IwAR0NCBqOiBQVAqdTX90PCW8vry0I06QOucmqU3s9_0FOQxgyt22cm9oBfwE4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Баварская опера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 дает бесплатный доступ  к своим  спектаклям</a:t>
            </a:r>
          </a:p>
          <a:p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https://www.staatsoper.de/en/news/online-schedule-until-19-april.html</a:t>
            </a: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Развлечения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12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287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Ресурсы для организации досуга и просвещения</vt:lpstr>
      <vt:lpstr>Образование детям</vt:lpstr>
      <vt:lpstr>Образование детям</vt:lpstr>
      <vt:lpstr>Развлечения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для организации досуга и просвещения</dc:title>
  <cp:lastModifiedBy>uruna</cp:lastModifiedBy>
  <cp:revision>3</cp:revision>
  <dcterms:modified xsi:type="dcterms:W3CDTF">2020-03-24T07:08:29Z</dcterms:modified>
</cp:coreProperties>
</file>