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sldIdLst>
    <p:sldId id="270" r:id="rId2"/>
    <p:sldId id="283" r:id="rId3"/>
    <p:sldId id="280" r:id="rId4"/>
    <p:sldId id="281" r:id="rId5"/>
    <p:sldId id="282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88" autoAdjust="0"/>
  </p:normalViewPr>
  <p:slideViewPr>
    <p:cSldViewPr>
      <p:cViewPr>
        <p:scale>
          <a:sx n="100" d="100"/>
          <a:sy n="100" d="100"/>
        </p:scale>
        <p:origin x="-282" y="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4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3FAE-6335-40A7-BE9E-0308D59745B5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4162-8827-4C3D-A78D-5CEFD46C0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1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4162-8827-4C3D-A78D-5CEFD46C0C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4162-8827-4C3D-A78D-5CEFD46C0C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7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40167-032B-4B3B-BC45-CD4C1278384B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D20093-4E5C-4C83-9EC3-2BCA4B099E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787208" cy="34563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 ПО ТЕМЕ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«Образование слов с помощью приставки»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УМК «Перспективная начальная школа»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87208" cy="15007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Проверка     орфографической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«зарядки»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039"/>
              </p:ext>
            </p:extLst>
          </p:nvPr>
        </p:nvGraphicFramePr>
        <p:xfrm>
          <a:off x="457200" y="2420889"/>
          <a:ext cx="8229600" cy="371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3714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тёт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цве́т; 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нда́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(м. р.); х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32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– хо́л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lang="ru-RU" sz="32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ло́дный; 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шнёвая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ви́шня; 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ро́кая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3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ши́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ре; в</a:t>
                      </a:r>
                      <a:r>
                        <a:rPr lang="ru-RU" sz="3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32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а́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</a:t>
                      </a:r>
                      <a:r>
                        <a:rPr lang="ru-RU" sz="32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о́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ды; сн</a:t>
                      </a:r>
                      <a:r>
                        <a:rPr lang="ru-RU" sz="3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жо́к - сн</a:t>
                      </a:r>
                      <a:r>
                        <a:rPr lang="ru-RU" sz="32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г; м</a:t>
                      </a:r>
                      <a:r>
                        <a:rPr lang="ru-RU" sz="3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рко́</a:t>
                      </a:r>
                      <a:r>
                        <a:rPr lang="ru-RU" sz="3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 – 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рко́</a:t>
                      </a: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ый.                                  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Рисунок 6" descr="hello_html_m607578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6712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6863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usic-tanec.ru/img.php?aHR0cHM6Ly9pLnl0aW1nLmNvbS92aS9TQVdyLUtaaEQwRS9tYXhyZXNkZWZhdWx0LmpwZw=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2262"/>
            <a:ext cx="8568952" cy="55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812069"/>
              </p:ext>
            </p:extLst>
          </p:nvPr>
        </p:nvGraphicFramePr>
        <p:xfrm>
          <a:off x="6660232" y="5394950"/>
          <a:ext cx="1259431" cy="48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5" imgW="1791720" imgH="685080" progId="Package">
                  <p:embed/>
                </p:oleObj>
              </mc:Choice>
              <mc:Fallback>
                <p:oleObj name="Объект упаковщика для оболочки" showAsIcon="1" r:id="rId5" imgW="1791720" imgH="685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232" y="5394950"/>
                        <a:ext cx="1259431" cy="481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hello_html_m6075783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Самостоятельная работа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33198"/>
              </p:ext>
            </p:extLst>
          </p:nvPr>
        </p:nvGraphicFramePr>
        <p:xfrm>
          <a:off x="457200" y="1124744"/>
          <a:ext cx="8229600" cy="5328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5328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Выбери задание только одного  варианта, которое, по-твоему мнению, тебе по силам. На полях оцени себя.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Допиши к словам приставку  пере-: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..лить, ..лететь, ..плыть, ..писать.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. Какие приставки можно добавить к словам: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..звание, ..ставка, ..шёл, ..думать, ..читать.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Вставь подходящую по смыслу приставку, запиши словосочетания.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…лить чай 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чашку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…лить цветы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лить воду из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ведра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…лить сок из банки 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кувшин  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" name="Рисунок 4" descr="hello_html_m607578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81" y="188640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Рефлексия деятельности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01379"/>
              </p:ext>
            </p:extLst>
          </p:nvPr>
        </p:nvGraphicFramePr>
        <p:xfrm>
          <a:off x="457200" y="1628800"/>
          <a:ext cx="8229600" cy="468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680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Опорные слова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узнал, что..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понял, где…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Теперь я могу…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научился…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интересно…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Clr>
                          <a:srgbClr val="333333"/>
                        </a:buClr>
                        <a:buFont typeface="Times New Roman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необходимо мне для …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" name="Рисунок 4" descr="hello_html_m607578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3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9733"/>
              </p:ext>
            </p:extLst>
          </p:nvPr>
        </p:nvGraphicFramePr>
        <p:xfrm>
          <a:off x="457200" y="2204865"/>
          <a:ext cx="8229600" cy="2275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2754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Правило (учебник – с. 60)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2.Тетрадь для самостоятельных работ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(выбери упр. 43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31 или упр. 47, с. 34). 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1" name="Рисунок 10" descr="s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664296" cy="2160240"/>
          </a:xfrm>
          <a:prstGeom prst="rect">
            <a:avLst/>
          </a:prstGeom>
        </p:spPr>
      </p:pic>
      <p:pic>
        <p:nvPicPr>
          <p:cNvPr id="5" name="Рисунок 4" descr="hello_html_m607578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2696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7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окончен</a:t>
            </a:r>
          </a:p>
        </p:txBody>
      </p:sp>
      <p:pic>
        <p:nvPicPr>
          <p:cNvPr id="2050" name="Picture 2" descr="C:\Users\CyberLand\Desktop\9877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1872208" cy="25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yberLand\Desktop\987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1800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yberLand\Desktop\9877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1800201" cy="26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yberLand\Desktop\684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2222"/>
            <a:ext cx="1824136" cy="24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yberLand\Desktop\6840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6" y="1700808"/>
            <a:ext cx="1820477" cy="24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ello_html_m6075783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68" y="620687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Презентацию выполнила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учитель начальных классов МБОУ «СШ № 4»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Хромылёва Елена Николаевна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607578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914400" cy="8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231</Words>
  <Application>Microsoft Office PowerPoint</Application>
  <PresentationFormat>Экран (4:3)</PresentationFormat>
  <Paragraphs>37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Поток</vt:lpstr>
      <vt:lpstr>Объект упаковщика для оболочки</vt:lpstr>
      <vt:lpstr>                                       УРОК РУССКОГО ЯЗЫКА ВО 2 КЛАССЕ ПО ТЕМЕ                 «Образование слов с помощью приставки»                     УМК «Перспективная начальная школа»  </vt:lpstr>
      <vt:lpstr>      Проверка     орфографической                       «зарядки»</vt:lpstr>
      <vt:lpstr>              Физкультминутка</vt:lpstr>
      <vt:lpstr>           Самостоятельная работа</vt:lpstr>
      <vt:lpstr>           Рефлексия деятельности</vt:lpstr>
      <vt:lpstr>             Домашнее задание </vt:lpstr>
      <vt:lpstr>                 Урок окончен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Kabinet_10</cp:lastModifiedBy>
  <cp:revision>107</cp:revision>
  <dcterms:created xsi:type="dcterms:W3CDTF">2009-10-21T10:13:42Z</dcterms:created>
  <dcterms:modified xsi:type="dcterms:W3CDTF">2019-02-14T05:40:53Z</dcterms:modified>
</cp:coreProperties>
</file>