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8062664" cy="3672408"/>
          </a:xfrm>
        </p:spPr>
        <p:txBody>
          <a:bodyPr>
            <a:normAutofit fontScale="90000"/>
            <a:scene3d>
              <a:camera prst="isometricOffAxis1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9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«Посвящение первоклассников в пешеходы»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0"/>
            <a:ext cx="342020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1567"/>
          <a:stretch>
            <a:fillRect/>
          </a:stretch>
        </p:blipFill>
        <p:spPr bwMode="auto">
          <a:xfrm>
            <a:off x="7487486" y="4869160"/>
            <a:ext cx="165651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8424"/>
          <a:stretch>
            <a:fillRect/>
          </a:stretch>
        </p:blipFill>
        <p:spPr bwMode="auto">
          <a:xfrm>
            <a:off x="5580112" y="4869160"/>
            <a:ext cx="176401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5733256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Подготовила</a:t>
            </a:r>
            <a:r>
              <a:rPr lang="ru-RU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Жуковская С.И., преподаватель-организатор ОБЖ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46876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 что превратила добрая фея тыкву для Золушки?	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381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00808"/>
            <a:ext cx="5114131" cy="45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чём летал старик </a:t>
            </a:r>
            <a:r>
              <a:rPr lang="ru-RU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Хоттабыч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3472"/>
          <a:stretch>
            <a:fillRect/>
          </a:stretch>
        </p:blipFill>
        <p:spPr bwMode="auto">
          <a:xfrm>
            <a:off x="179512" y="1340768"/>
            <a:ext cx="3528392" cy="50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1327" t="11321" r="12942" b="16596"/>
          <a:stretch>
            <a:fillRect/>
          </a:stretch>
        </p:blipFill>
        <p:spPr bwMode="auto">
          <a:xfrm>
            <a:off x="3923928" y="2204864"/>
            <a:ext cx="5040560" cy="340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Личный транспорт Бабы-Яги?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494" r="9375"/>
          <a:stretch>
            <a:fillRect/>
          </a:stretch>
        </p:blipFill>
        <p:spPr bwMode="auto">
          <a:xfrm>
            <a:off x="4644008" y="1237144"/>
            <a:ext cx="4499992" cy="548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484784"/>
            <a:ext cx="4435758" cy="485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Любимый двухколёсный вид транспорта кота Леопольда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7531"/>
          <a:stretch>
            <a:fillRect/>
          </a:stretch>
        </p:blipFill>
        <p:spPr bwMode="auto">
          <a:xfrm>
            <a:off x="4387027" y="1844824"/>
            <a:ext cx="475697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9333" r="5914"/>
          <a:stretch>
            <a:fillRect/>
          </a:stretch>
        </p:blipFill>
        <p:spPr bwMode="auto">
          <a:xfrm>
            <a:off x="251520" y="1988840"/>
            <a:ext cx="4176464" cy="41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Игра «Запрещается-разрешается».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Администратор\Desktop\посвящение пешеходы\p69_mult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2743200" cy="3465513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6" t="-2430" r="46282" b="20289"/>
          <a:stretch>
            <a:fillRect/>
          </a:stretch>
        </p:blipFill>
        <p:spPr bwMode="auto">
          <a:xfrm>
            <a:off x="251520" y="2492896"/>
            <a:ext cx="278831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574" t="20289" r="2906" b="20289"/>
          <a:stretch>
            <a:fillRect/>
          </a:stretch>
        </p:blipFill>
        <p:spPr bwMode="auto">
          <a:xfrm>
            <a:off x="6372200" y="3429000"/>
            <a:ext cx="245842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180528" y="5715000"/>
            <a:ext cx="4104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Разрешается</a:t>
            </a:r>
            <a:endParaRPr kumimoji="0" lang="ru-RU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436096" y="5715000"/>
            <a:ext cx="3707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Запрещается</a:t>
            </a:r>
            <a:endParaRPr kumimoji="0" lang="ru-RU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052736"/>
            <a:ext cx="4716016" cy="504056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6200" indent="9525"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Первый светофор был установлен 10 декабря 1868 года в Лондоне возле здания Британского парламента. Его изобретатель — Джон Пик </a:t>
            </a:r>
            <a:r>
              <a:rPr lang="ru-RU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Найт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44" r="2327"/>
          <a:stretch>
            <a:fillRect/>
          </a:stretch>
        </p:blipFill>
        <p:spPr bwMode="auto">
          <a:xfrm>
            <a:off x="323528" y="692696"/>
            <a:ext cx="3960440" cy="561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760640" cy="31543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1-е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Пешеходы на дороге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Были бы в опасности,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 для них есть тротуар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Вдоль проезжей части.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 b="9441"/>
          <a:stretch>
            <a:fillRect/>
          </a:stretch>
        </p:blipFill>
        <p:spPr bwMode="auto">
          <a:xfrm>
            <a:off x="1763688" y="3074229"/>
            <a:ext cx="5570984" cy="378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760640" cy="31543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1-е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шоссе за городом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Тротуаров нет: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краям обочина,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 за ней кювет.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44" t="9051" r="8657" b="9051"/>
          <a:stretch>
            <a:fillRect/>
          </a:stretch>
        </p:blipFill>
        <p:spPr bwMode="auto">
          <a:xfrm>
            <a:off x="1835696" y="3113584"/>
            <a:ext cx="54726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760640" cy="31543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Люди на обочине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Двигаться должны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Транспорту навстречу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 левой стороны.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b="10557"/>
          <a:stretch>
            <a:fillRect/>
          </a:stretch>
        </p:blipFill>
        <p:spPr bwMode="auto">
          <a:xfrm>
            <a:off x="1619672" y="3140968"/>
            <a:ext cx="587475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3921696"/>
            <a:ext cx="7283152" cy="293630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Чтобы путь стал безопасным </a:t>
            </a:r>
          </a:p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учеба не напрасной, </a:t>
            </a:r>
          </a:p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Знать вам надо без сомненья </a:t>
            </a:r>
          </a:p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Просто правила движения!</a:t>
            </a:r>
          </a:p>
          <a:p>
            <a:pPr>
              <a:buNone/>
            </a:pP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-171400"/>
            <a:ext cx="5606865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760640" cy="31543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Переход через дорогу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всегда найдем: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Полосатая дорожка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Нарисована на нем.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9838" t="20075" r="15744" b="5901"/>
          <a:stretch>
            <a:fillRect/>
          </a:stretch>
        </p:blipFill>
        <p:spPr bwMode="auto">
          <a:xfrm>
            <a:off x="1979712" y="3068960"/>
            <a:ext cx="521215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200800" cy="299695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Рядом знак дорожный ставят: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«Пешеходный переход»,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Здесь дорогу переходит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Весь сознательный народ.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5906" t="3150" r="3139" b="5501"/>
          <a:stretch>
            <a:fillRect/>
          </a:stretch>
        </p:blipFill>
        <p:spPr bwMode="auto">
          <a:xfrm>
            <a:off x="1763688" y="3047095"/>
            <a:ext cx="5472608" cy="381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4796"/>
          <a:stretch>
            <a:fillRect/>
          </a:stretch>
        </p:blipFill>
        <p:spPr bwMode="auto">
          <a:xfrm>
            <a:off x="0" y="3617640"/>
            <a:ext cx="453814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5436096" cy="324036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Если светофора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Нет на переходе,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Посмотрите влево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Прежде, чем пойдете. </a:t>
            </a:r>
            <a:r>
              <a:rPr lang="ru-RU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69269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99992" y="3645024"/>
            <a:ext cx="4896544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Посреди дороги </a:t>
            </a:r>
            <a:b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Вправо посмотрите, </a:t>
            </a:r>
            <a:b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Транспорт пропустите, </a:t>
            </a:r>
            <a:b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3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 потом идите.</a:t>
            </a:r>
            <a:r>
              <a:rPr kumimoji="0" lang="ru-RU" sz="41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336704" cy="306896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проезжей части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катайтесь, дети,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 на самокате,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 на велосипеде.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t="3401" b="4771"/>
          <a:stretch>
            <a:fillRect/>
          </a:stretch>
        </p:blipFill>
        <p:spPr bwMode="auto">
          <a:xfrm>
            <a:off x="1619672" y="2996952"/>
            <a:ext cx="583632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336704" cy="306896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5-е правило: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Во дворе играют дети,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дороге транспорт ездит.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случилась, чтоб беда,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ходи играть туда.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96144" cy="210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140968"/>
            <a:ext cx="581382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Клятва юных пешеходов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276872"/>
            <a:ext cx="9144000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Клянемся  соблюдать правила Дорожного движения!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Клянемся  переходить дорогу строго по пешеходному переходу!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Клянемся переходить дорогу только на зеленый сигнал светофора!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Клянемся не играть на проезжей части дороги!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Клянемся не создавать опасных ситуаций на дороге!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38" name="Picture 2" descr="C:\Users\Администратор\Desktop\посвящение пешеходы\29_html_m1f63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692696"/>
            <a:ext cx="1885950" cy="1885950"/>
          </a:xfrm>
          <a:prstGeom prst="rect">
            <a:avLst/>
          </a:prstGeom>
          <a:noFill/>
        </p:spPr>
      </p:pic>
      <p:pic>
        <p:nvPicPr>
          <p:cNvPr id="14339" name="Picture 3" descr="C:\Users\Администратор\Desktop\посвящение пешеходы\3802_html_m4c17650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122530"/>
            <a:ext cx="2210941" cy="1735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истратор\Desktop\посвящение пешеходы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52453"/>
            <a:ext cx="8686360" cy="6516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892480" cy="3874442"/>
          </a:xfrm>
        </p:spPr>
        <p:txBody>
          <a:bodyPr>
            <a:normAutofit/>
            <a:scene3d>
              <a:camera prst="isometricOffAxis1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БЛАГОДАРИМ </a:t>
            </a:r>
            <a:b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ВНИМАНИЕ!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0776"/>
          <a:stretch>
            <a:fillRect/>
          </a:stretch>
        </p:blipFill>
        <p:spPr bwMode="auto">
          <a:xfrm>
            <a:off x="7015386" y="4343400"/>
            <a:ext cx="212861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0"/>
            <a:ext cx="43243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6625"/>
          <a:stretch>
            <a:fillRect/>
          </a:stretch>
        </p:blipFill>
        <p:spPr bwMode="auto">
          <a:xfrm>
            <a:off x="4644008" y="4343400"/>
            <a:ext cx="230812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пришли недавно в школу,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теперь – ученики!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Буквы, цифры изучаем,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Много знаний получаем!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1890" t="6431" r="1721" b="8594"/>
          <a:stretch>
            <a:fillRect/>
          </a:stretch>
        </p:blipFill>
        <p:spPr bwMode="auto">
          <a:xfrm>
            <a:off x="1331640" y="2860741"/>
            <a:ext cx="6408712" cy="399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Мамы заняты у нас,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Папы все работают.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 же мы дойдём в свой класс?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Машин много ведь у нас!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80928"/>
            <a:ext cx="691996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304256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уроках нам сказали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 Правила движения,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Чтобы в школу мы ходили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 сопровождения!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91526"/>
            <a:ext cx="5688632" cy="426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124744"/>
            <a:ext cx="75565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861048"/>
            <a:ext cx="6984776" cy="157504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От Светофор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Светофоровича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372200" cy="655272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«Здравствуйте, ребята! Я живу в волшебной стране </a:t>
            </a:r>
            <a:r>
              <a:rPr lang="ru-RU" sz="3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Светофории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 являюсь хозяином этой страны, а зовут меня - Светофор </a:t>
            </a:r>
            <a:r>
              <a:rPr lang="ru-RU" sz="3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Светофорович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У нас случилась беда, я заболел и теперь ребята, такие же, как и вы, могут попасть в опасную ситуацию на дороге. А для того чтобы я выздоровел, вы должны немного потрудиться и выполнить все мои задания.  Ребята, я надеюсь, вы мне поможете, и я приду к вам в гости».</a:t>
            </a:r>
          </a:p>
        </p:txBody>
      </p:sp>
      <p:pic>
        <p:nvPicPr>
          <p:cNvPr id="5131" name="Picture 11" descr="C:\Users\Администратор\Desktop\посвящение пешеходы\презентации\72039451_j291158_129561690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980728"/>
            <a:ext cx="3635896" cy="5066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139675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чём ехал Емеля к царю во дворец?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3167"/>
          <a:stretch>
            <a:fillRect/>
          </a:stretch>
        </p:blipFill>
        <p:spPr bwMode="auto">
          <a:xfrm>
            <a:off x="4139952" y="2276872"/>
            <a:ext cx="48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96752"/>
            <a:ext cx="4301009" cy="549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468759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Какой подарок сделали родители дяди Фёдора почтальону Печкину?</a:t>
            </a:r>
            <a:r>
              <a:rPr lang="ru-RU" sz="40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235"/>
          <a:stretch>
            <a:fillRect/>
          </a:stretch>
        </p:blipFill>
        <p:spPr bwMode="auto">
          <a:xfrm>
            <a:off x="179512" y="1844824"/>
            <a:ext cx="378904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438" y="2492896"/>
            <a:ext cx="488352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278</Words>
  <Application>Microsoft Office PowerPoint</Application>
  <PresentationFormat>Экран (4:3)</PresentationFormat>
  <Paragraphs>38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«Посвящение первоклассников в пешеходы» </vt:lpstr>
      <vt:lpstr>Слайд 2</vt:lpstr>
      <vt:lpstr>Мы пришли недавно в школу,  Мы теперь – ученики!  Буквы, цифры изучаем,  Много знаний получаем! </vt:lpstr>
      <vt:lpstr>Мамы заняты у нас,  Папы все работают.  Как же мы дойдём в свой класс? Машин много ведь у нас!  </vt:lpstr>
      <vt:lpstr>На уроках нам сказали  Про Правила движения,  Чтобы в школу мы ходили  Без сопровождения!</vt:lpstr>
      <vt:lpstr>От Светофор Светофоровича</vt:lpstr>
      <vt:lpstr>«Здравствуйте, ребята! Я живу в волшебной стране Светофории и являюсь хозяином этой страны, а зовут меня - Светофор Светофорович. У нас случилась беда, я заболел и теперь ребята, такие же, как и вы, могут попасть в опасную ситуацию на дороге. А для того чтобы я выздоровел, вы должны немного потрудиться и выполнить все мои задания.  Ребята, я надеюсь, вы мне поможете, и я приду к вам в гости».</vt:lpstr>
      <vt:lpstr> </vt:lpstr>
      <vt:lpstr>Слайд 9</vt:lpstr>
      <vt:lpstr>Слайд 10</vt:lpstr>
      <vt:lpstr>На чём летал старик Хоттабыч?</vt:lpstr>
      <vt:lpstr>Личный транспорт Бабы-Яги?</vt:lpstr>
      <vt:lpstr>Любимый двухколёсный вид транспорта кота Леопольда</vt:lpstr>
      <vt:lpstr>Игра «Запрещается-разрешается».</vt:lpstr>
      <vt:lpstr>Слайд 15</vt:lpstr>
      <vt:lpstr>Слайд 16</vt:lpstr>
      <vt:lpstr>    1-е правило:  Пешеходы на дороге Были бы в опасности,  Но для них есть тротуар  Вдоль проезжей части. </vt:lpstr>
      <vt:lpstr>    1-е правило:  На шоссе за городом  Тротуаров нет:  По краям обочина,  А за ней кювет. </vt:lpstr>
      <vt:lpstr>    1-е правило:  Люди на обочине  Двигаться должны  Транспорту навстречу  С левой стороны. </vt:lpstr>
      <vt:lpstr>    2-е правило:  Переход через дорогу  Мы всегда найдем:  Полосатая дорожка  Нарисована на нем. </vt:lpstr>
      <vt:lpstr>    2-е правило:  Рядом знак дорожный ставят:  «Пешеходный переход»,  Здесь дорогу переходит  Весь сознательный народ. </vt:lpstr>
      <vt:lpstr>    3-е правило:  Если светофора  Нет на переходе,  Посмотрите влево  Прежде, чем пойдете.  </vt:lpstr>
      <vt:lpstr>    4-е правило:   На проезжей части  Не катайтесь, дети,  Ни на самокате,  Ни на велосипеде.</vt:lpstr>
      <vt:lpstr>    5-е правило:   Во дворе играют дети,  По дороге транспорт ездит.  Не случилась, чтоб беда,  Не ходи играть туда.</vt:lpstr>
      <vt:lpstr>Клятва юных пешеходов</vt:lpstr>
      <vt:lpstr>Слайд 26</vt:lpstr>
      <vt:lpstr>БЛАГОДАРИМ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Svetochka</dc:creator>
  <cp:lastModifiedBy>Cветочка</cp:lastModifiedBy>
  <cp:revision>33</cp:revision>
  <dcterms:created xsi:type="dcterms:W3CDTF">2014-10-19T11:47:15Z</dcterms:created>
  <dcterms:modified xsi:type="dcterms:W3CDTF">2019-04-21T15:04:59Z</dcterms:modified>
</cp:coreProperties>
</file>