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57" r:id="rId5"/>
    <p:sldId id="256" r:id="rId6"/>
    <p:sldId id="278" r:id="rId7"/>
    <p:sldId id="258" r:id="rId8"/>
    <p:sldId id="259" r:id="rId9"/>
    <p:sldId id="260" r:id="rId10"/>
    <p:sldId id="261" r:id="rId11"/>
    <p:sldId id="279" r:id="rId12"/>
    <p:sldId id="262" r:id="rId13"/>
    <p:sldId id="263" r:id="rId14"/>
    <p:sldId id="264" r:id="rId15"/>
    <p:sldId id="265" r:id="rId16"/>
    <p:sldId id="266" r:id="rId17"/>
    <p:sldId id="273" r:id="rId18"/>
    <p:sldId id="280" r:id="rId19"/>
    <p:sldId id="267" r:id="rId20"/>
    <p:sldId id="268" r:id="rId21"/>
    <p:sldId id="269" r:id="rId22"/>
    <p:sldId id="270" r:id="rId23"/>
    <p:sldId id="271" r:id="rId24"/>
    <p:sldId id="272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1C9822-CD36-4083-9196-F34EF73CACB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518F11-87D7-45FD-BC0C-EBAA7D0C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HELLO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037" y="1447800"/>
            <a:ext cx="4429125" cy="4572000"/>
          </a:xfrm>
        </p:spPr>
      </p:pic>
    </p:spTree>
    <p:extLst>
      <p:ext uri="{BB962C8B-B14F-4D97-AF65-F5344CB8AC3E}">
        <p14:creationId xmlns:p14="http://schemas.microsoft.com/office/powerpoint/2010/main" xmlns="" val="24633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006" y="1447800"/>
            <a:ext cx="6875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2134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37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EEYORE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0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14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OWL</a:t>
            </a:r>
            <a:endParaRPr lang="ru-RU" sz="7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278" y="1447800"/>
            <a:ext cx="47546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057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0"/>
            <a:ext cx="8064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48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74" y="0"/>
            <a:ext cx="763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08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1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CHRISTOPHER ROBIN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7800"/>
            <a:ext cx="554461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58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651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TIGGER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860" y="1447800"/>
            <a:ext cx="34594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67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HELLO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621" y="1447800"/>
            <a:ext cx="5531957" cy="4572000"/>
          </a:xfrm>
        </p:spPr>
      </p:pic>
    </p:spTree>
    <p:extLst>
      <p:ext uri="{BB962C8B-B14F-4D97-AF65-F5344CB8AC3E}">
        <p14:creationId xmlns:p14="http://schemas.microsoft.com/office/powerpoint/2010/main" xmlns="" val="425644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MY BIRTHDAY IS ON ……     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BIRTHDAY IS ON…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KANGA &amp; LITTLE ROO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949075"/>
            <a:ext cx="3304624" cy="45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824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I HAVE GOT…..</a:t>
            </a:r>
          </a:p>
          <a:p>
            <a:r>
              <a:rPr lang="en-US" sz="6000" dirty="0" smtClean="0"/>
              <a:t>I LIVE IN …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I AM……</a:t>
            </a:r>
            <a:br>
              <a:rPr lang="en-US" sz="5400" dirty="0" smtClean="0"/>
            </a:br>
            <a:r>
              <a:rPr lang="en-US" sz="5400" dirty="0" smtClean="0"/>
              <a:t>I LIKE……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481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608" y="0"/>
            <a:ext cx="477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1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THANK YOU FOR ATTENTION!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212976"/>
            <a:ext cx="424847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0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HELLO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4478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xmlns="" val="30832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57250"/>
            <a:ext cx="86409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37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7548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HAPPY BIRTHDAY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57908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TRAVEL STEPS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6724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17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1"/>
                </a:solidFill>
                <a:latin typeface="+mn-lt"/>
              </a:rPr>
              <a:t>PIGLET</a:t>
            </a:r>
            <a:endParaRPr lang="ru-RU" sz="8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4478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xmlns="" val="17102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NUMBERS: 22, 130, 41…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189562" cy="43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39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RABBIT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515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52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HELLO</vt:lpstr>
      <vt:lpstr>HELLO</vt:lpstr>
      <vt:lpstr>HELLO</vt:lpstr>
      <vt:lpstr>Слайд 4</vt:lpstr>
      <vt:lpstr>HAPPY BIRTHDAY</vt:lpstr>
      <vt:lpstr>TRAVEL STEPS</vt:lpstr>
      <vt:lpstr>PIGLET</vt:lpstr>
      <vt:lpstr>NUMBERS: 22, 130, 41…</vt:lpstr>
      <vt:lpstr>RABBIT</vt:lpstr>
      <vt:lpstr>Слайд 10</vt:lpstr>
      <vt:lpstr>Слайд 11</vt:lpstr>
      <vt:lpstr>EEYORE</vt:lpstr>
      <vt:lpstr>OWL</vt:lpstr>
      <vt:lpstr>Слайд 14</vt:lpstr>
      <vt:lpstr>Слайд 15</vt:lpstr>
      <vt:lpstr>Слайд 16</vt:lpstr>
      <vt:lpstr>CHRISTOPHER ROBIN</vt:lpstr>
      <vt:lpstr>Слайд 18</vt:lpstr>
      <vt:lpstr>TIGGER</vt:lpstr>
      <vt:lpstr>MY BIRTHDAY IS ON…</vt:lpstr>
      <vt:lpstr>KANGA &amp; LITTLE ROO</vt:lpstr>
      <vt:lpstr>I AM…… I LIKE……</vt:lpstr>
      <vt:lpstr>Слайд 23</vt:lpstr>
      <vt:lpstr>Слайд 24</vt:lpstr>
      <vt:lpstr>THANK YOU FOR ATTENTION!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</dc:title>
  <dc:creator>denis</dc:creator>
  <cp:lastModifiedBy>Кабинет 19</cp:lastModifiedBy>
  <cp:revision>7</cp:revision>
  <dcterms:created xsi:type="dcterms:W3CDTF">2019-03-04T21:00:15Z</dcterms:created>
  <dcterms:modified xsi:type="dcterms:W3CDTF">2019-03-13T12:14:55Z</dcterms:modified>
</cp:coreProperties>
</file>