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590BE5-6C2F-4D06-966F-9255EC0F8EA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BF1AC1-0135-4E8A-818D-63C1830A1F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04989" y="1079501"/>
            <a:ext cx="5648623" cy="2478216"/>
          </a:xfrm>
        </p:spPr>
        <p:txBody>
          <a:bodyPr/>
          <a:lstStyle/>
          <a:p>
            <a:r>
              <a:rPr lang="en-US" dirty="0" smtClean="0"/>
              <a:t>February 23 and March 8</a:t>
            </a:r>
            <a:br>
              <a:rPr lang="en-US" dirty="0" smtClean="0"/>
            </a:br>
            <a:r>
              <a:rPr lang="en-US" dirty="0" smtClean="0"/>
              <a:t>English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801729" y="2521163"/>
            <a:ext cx="6511131" cy="59057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9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199144"/>
          </a:xfrm>
        </p:spPr>
        <p:txBody>
          <a:bodyPr/>
          <a:lstStyle/>
          <a:p>
            <a:pPr algn="ctr"/>
            <a:r>
              <a:rPr lang="en-US" sz="8000" dirty="0" smtClean="0"/>
              <a:t>relationships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9373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Tickets to </a:t>
            </a:r>
            <a:r>
              <a:rPr lang="en-US" dirty="0"/>
              <a:t>t</a:t>
            </a:r>
            <a:r>
              <a:rPr lang="en-US" dirty="0" smtClean="0"/>
              <a:t>he plane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560840" cy="43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05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"/>
            <a:ext cx="914400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5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0687"/>
            <a:ext cx="7416824" cy="52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633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604867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39" y="0"/>
            <a:ext cx="432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664"/>
            <a:ext cx="928254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4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47"/>
            <a:ext cx="9144000" cy="52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2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Thank you for attention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01056"/>
            <a:ext cx="3806825" cy="2960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02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55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35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5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" y="0"/>
            <a:ext cx="7135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737"/>
            <a:ext cx="9144000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16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February 23 and March 8 English style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relationships</vt:lpstr>
      <vt:lpstr>Tickets to the plane</vt:lpstr>
      <vt:lpstr>Презентация PowerPoint</vt:lpstr>
      <vt:lpstr>Презентация PowerPoint</vt:lpstr>
      <vt:lpstr>Troll</vt:lpstr>
      <vt:lpstr>Minion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23 and March 8 English style</dc:title>
  <dc:creator>Vitalik</dc:creator>
  <cp:lastModifiedBy>Vitalik</cp:lastModifiedBy>
  <cp:revision>6</cp:revision>
  <dcterms:created xsi:type="dcterms:W3CDTF">2019-02-26T20:51:19Z</dcterms:created>
  <dcterms:modified xsi:type="dcterms:W3CDTF">2019-02-27T23:32:38Z</dcterms:modified>
</cp:coreProperties>
</file>