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73" autoAdjust="0"/>
  </p:normalViewPr>
  <p:slideViewPr>
    <p:cSldViewPr>
      <p:cViewPr>
        <p:scale>
          <a:sx n="114" d="100"/>
          <a:sy n="114" d="100"/>
        </p:scale>
        <p:origin x="1018" y="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Депортация чеченского народа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1944 год.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67553"/>
            <a:ext cx="5486400" cy="3191256"/>
          </a:xfrm>
        </p:spPr>
      </p:pic>
    </p:spTree>
    <p:extLst>
      <p:ext uri="{BB962C8B-B14F-4D97-AF65-F5344CB8AC3E}">
        <p14:creationId xmlns:p14="http://schemas.microsoft.com/office/powerpoint/2010/main" xmlns="" val="7467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700" dirty="0" smtClean="0"/>
              <a:t>Геноцид чеченского народа был </a:t>
            </a:r>
            <a:r>
              <a:rPr lang="ru-RU" sz="2700" dirty="0" smtClean="0"/>
              <a:t>узаконен  </a:t>
            </a:r>
            <a:r>
              <a:rPr lang="ru-RU" sz="2700" dirty="0" smtClean="0"/>
              <a:t>режимом Сталина «О ликвидации ЧИАССР от 7 марта 1944 года».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О том не пели наши оды, </a:t>
            </a:r>
            <a:br>
              <a:rPr lang="ru-RU" sz="2000" dirty="0" smtClean="0"/>
            </a:br>
            <a:r>
              <a:rPr lang="ru-RU" sz="2000" dirty="0" smtClean="0"/>
              <a:t>Что в час лихой, закон презрев,</a:t>
            </a:r>
            <a:br>
              <a:rPr lang="ru-RU" sz="2000" dirty="0" smtClean="0"/>
            </a:br>
            <a:r>
              <a:rPr lang="ru-RU" sz="2000" dirty="0" smtClean="0"/>
              <a:t>Он мог на целые народы</a:t>
            </a:r>
            <a:br>
              <a:rPr lang="ru-RU" sz="2000" dirty="0" smtClean="0"/>
            </a:br>
            <a:r>
              <a:rPr lang="ru-RU" sz="2000" dirty="0" smtClean="0"/>
              <a:t>Обрушить свой верховный гнев…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26" y="1412776"/>
            <a:ext cx="3942646" cy="3614092"/>
          </a:xfrm>
        </p:spPr>
      </p:pic>
      <p:pic>
        <p:nvPicPr>
          <p:cNvPr id="1026" name="Picture 2" descr="http://900igr.net/datai/istorija/Podvigi-detej/0004-001-A.T.Tvardovski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5789" y="3573016"/>
            <a:ext cx="3138211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15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 начала 1944 года на восток нескончаемым потоком потянулись поезда , заполненные переселенцами. Около пятисот тысяч чеченцев, ингушей, балкарцев были выселены с  родных земель «за пособничество фашистским захватчикам»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2125" y="1758156"/>
            <a:ext cx="5619750" cy="4210050"/>
          </a:xfrm>
        </p:spPr>
      </p:pic>
    </p:spTree>
    <p:extLst>
      <p:ext uri="{BB962C8B-B14F-4D97-AF65-F5344CB8AC3E}">
        <p14:creationId xmlns:p14="http://schemas.microsoft.com/office/powerpoint/2010/main" xmlns="" val="32749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Было отправлено 180 эшелонов с огромным количеством переселяемых. Среди них женщины, старики, дети…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500" y="1862931"/>
            <a:ext cx="5715000" cy="4000500"/>
          </a:xfrm>
        </p:spPr>
      </p:pic>
    </p:spTree>
    <p:extLst>
      <p:ext uri="{BB962C8B-B14F-4D97-AF65-F5344CB8AC3E}">
        <p14:creationId xmlns:p14="http://schemas.microsoft.com/office/powerpoint/2010/main" xmlns="" val="13984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«В переполненных до предела «телячьих вагонах», без света и воды, почти месяц следовали мы к неизвестному месту назначения. Пошел гулять тиф. Лечения никакого, шла война…Во время коротких стоянок на глухих безлюдных разъездах возле поезда в черном от паровозной копоти снегу хоронили умерших,»-вспоминает один из бывших «переселенцев».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1331640" y="1556792"/>
            <a:ext cx="6552728" cy="4855748"/>
          </a:xfrm>
        </p:spPr>
      </p:pic>
    </p:spTree>
    <p:extLst>
      <p:ext uri="{BB962C8B-B14F-4D97-AF65-F5344CB8AC3E}">
        <p14:creationId xmlns:p14="http://schemas.microsoft.com/office/powerpoint/2010/main" xmlns="" val="40227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Согласно официальным данным, в 1944 году с Кавказа было выслано около 500 тысяч человек, к концу ссылки погибла половина нации…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5728" y="1600200"/>
            <a:ext cx="4772544" cy="4525963"/>
          </a:xfrm>
        </p:spPr>
      </p:pic>
    </p:spTree>
    <p:extLst>
      <p:ext uri="{BB962C8B-B14F-4D97-AF65-F5344CB8AC3E}">
        <p14:creationId xmlns:p14="http://schemas.microsoft.com/office/powerpoint/2010/main" xmlns="" val="10789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Депортация чеченского народа  1944 год.</vt:lpstr>
      <vt:lpstr>       Геноцид чеченского народа был узаконен  режимом Сталина «О ликвидации ЧИАССР от 7 марта 1944 года».     О том не пели наши оды,  Что в час лихой, закон презрев, Он мог на целые народы Обрушить свой верховный гнев…</vt:lpstr>
      <vt:lpstr>С начала 1944 года на восток нескончаемым потоком потянулись поезда , заполненные переселенцами. Около пятисот тысяч чеченцев, ингушей, балкарцев были выселены с  родных земель «за пособничество фашистским захватчикам»</vt:lpstr>
      <vt:lpstr>Было отправлено 180 эшелонов с огромным количеством переселяемых. Среди них женщины, старики, дети…</vt:lpstr>
      <vt:lpstr>«В переполненных до предела «телячьих вагонах», без света и воды, почти месяц следовали мы к неизвестному месту назначения. Пошел гулять тиф. Лечения никакого, шла война…Во время коротких стоянок на глухих безлюдных разъездах возле поезда в черном от паровозной копоти снегу хоронили умерших,»-вспоминает один из бывших «переселенцев».</vt:lpstr>
      <vt:lpstr>Согласно официальным данным, в 1944 году с Кавказа было выслано около 500 тысяч человек, к концу ссылки погибла половина нации…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Депортация чеченского народа 1944 год.</dc:title>
  <dc:creator>ТокаревАВ</dc:creator>
  <cp:lastModifiedBy>Кабинет_31</cp:lastModifiedBy>
  <cp:revision>7</cp:revision>
  <dcterms:created xsi:type="dcterms:W3CDTF">2016-02-07T14:44:07Z</dcterms:created>
  <dcterms:modified xsi:type="dcterms:W3CDTF">2017-02-17T06:43:28Z</dcterms:modified>
</cp:coreProperties>
</file>