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99"/>
    <a:srgbClr val="FE8282"/>
    <a:srgbClr val="F1F19D"/>
    <a:srgbClr val="A5C1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5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74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6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02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23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56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5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85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8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07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38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7A0A-465A-4801-8680-6904D7FB4CB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1939-4341-4A73-B966-73FC15466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0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media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15" y="156519"/>
            <a:ext cx="5033318" cy="2603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764" y="2759676"/>
            <a:ext cx="4046472" cy="3628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7269" y="263611"/>
            <a:ext cx="5012881" cy="26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8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293" y="0"/>
            <a:ext cx="92099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022" y="271849"/>
            <a:ext cx="1012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 rhyme about mice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Complete the rhyme  with the verb to be in the correct form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2357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71091" y="1102846"/>
            <a:ext cx="479810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think mice _______very nice.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tails_______long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faces______small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don`t have any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Chins at all.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ears_____pink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teeth______white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run about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 at night.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 think mice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_______rather nice.</a:t>
            </a:r>
          </a:p>
        </p:txBody>
      </p:sp>
    </p:spTree>
    <p:extLst>
      <p:ext uri="{BB962C8B-B14F-4D97-AF65-F5344CB8AC3E}">
        <p14:creationId xmlns:p14="http://schemas.microsoft.com/office/powerpoint/2010/main" xmlns="" val="36376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6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959" y="2296320"/>
            <a:ext cx="44807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Thank you!</a:t>
            </a:r>
            <a:endParaRPr lang="ru-RU" sz="8800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aul-mauriat-muzyka-iz-peredachi-v-mire-zhivotnyh-original-lebed-kamil-sen-sans_(mp3.cc)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6033" y="6048633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9762" y="214312"/>
            <a:ext cx="1369798" cy="12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6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735" y="850556"/>
            <a:ext cx="35242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458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771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270" y="25443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3554" y="1186250"/>
            <a:ext cx="8336691" cy="5506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14082" y="1186250"/>
            <a:ext cx="7695633" cy="637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Name______________________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Surname___________________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Age_______________________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Nationality_________________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address_______________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microdistrict</a:t>
            </a:r>
            <a:r>
              <a:rPr lang="en-US" sz="48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</a:t>
            </a:r>
            <a:r>
              <a:rPr lang="en-US" sz="3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apartament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______________________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2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C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81" y="1268713"/>
            <a:ext cx="3474800" cy="360808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000" y="0"/>
            <a:ext cx="3800076" cy="5615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881" y="1466248"/>
            <a:ext cx="6643114" cy="29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8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Управляющая кнопка: звук 4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977462" y="5812221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2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616" y="378940"/>
            <a:ext cx="828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Let`s find a house for each word. We`ll see how you know the rules of reading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14616" y="1556951"/>
            <a:ext cx="2339546" cy="128510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4616" y="2835088"/>
            <a:ext cx="2339546" cy="2298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99" y="1537397"/>
            <a:ext cx="2377646" cy="1304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99" y="2829827"/>
            <a:ext cx="2353260" cy="2310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4929" y="2189725"/>
            <a:ext cx="958917" cy="584775"/>
          </a:xfrm>
          <a:prstGeom prst="rect">
            <a:avLst/>
          </a:prstGeom>
          <a:solidFill>
            <a:srgbClr val="00CC99"/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 æ ]</a:t>
            </a:r>
            <a:endParaRPr lang="en-US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0770" y="2189725"/>
            <a:ext cx="958917" cy="584775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2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en-US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017" y="2968603"/>
            <a:ext cx="2146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br>
              <a:rPr lang="ru-RU" dirty="0" smtClean="0"/>
            </a:br>
            <a:r>
              <a:rPr lang="ru-RU" dirty="0" smtClean="0"/>
              <a:t>_________________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661" y="2968603"/>
            <a:ext cx="2243522" cy="2139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03763" y="173783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1081" y="1252971"/>
            <a:ext cx="96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7420" y="2968603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32" y="1950828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9769" y="515671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347" y="510848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778" y="3070485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831" y="399868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6513" y="125297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3730" y="6023063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360" y="2968603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5693" y="3244635"/>
            <a:ext cx="90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442" y="3511449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8048" y="298130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1496" y="324463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Stadium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0337" y="3520667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3361" y="37712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5278" y="377047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494" y="402867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6078" y="4334308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5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5178" y="148281"/>
            <a:ext cx="4612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 in London.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Find the pair.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412" y="2314832"/>
            <a:ext cx="15073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Trafalgar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Tate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Marble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714" y="2314832"/>
            <a:ext cx="1260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57384" y="2603156"/>
            <a:ext cx="4761470" cy="1252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09319" y="2603157"/>
            <a:ext cx="4135395" cy="436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35178" y="3429000"/>
            <a:ext cx="4283676" cy="9205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336324" y="2982097"/>
            <a:ext cx="4308390" cy="907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" idx="1"/>
          </p:cNvCxnSpPr>
          <p:nvPr/>
        </p:nvCxnSpPr>
        <p:spPr>
          <a:xfrm flipV="1">
            <a:off x="3155092" y="3438217"/>
            <a:ext cx="4489622" cy="8454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33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163</Words>
  <Application>Microsoft Office PowerPoint</Application>
  <PresentationFormat>Произвольный</PresentationFormat>
  <Paragraphs>61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Application Form: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шамиль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shamil ammaev</dc:creator>
  <cp:lastModifiedBy>Учитель</cp:lastModifiedBy>
  <cp:revision>32</cp:revision>
  <dcterms:created xsi:type="dcterms:W3CDTF">2017-03-06T18:54:14Z</dcterms:created>
  <dcterms:modified xsi:type="dcterms:W3CDTF">2017-03-10T08:51:48Z</dcterms:modified>
</cp:coreProperties>
</file>