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58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83E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118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362" name="Picture 2" descr="http://img.amtor.net/yg.jpg"/>
          <p:cNvPicPr>
            <a:picLocks noChangeAspect="1" noChangeArrowheads="1"/>
          </p:cNvPicPr>
          <p:nvPr userDrawn="1"/>
        </p:nvPicPr>
        <p:blipFill>
          <a:blip r:embed="rId13" cstate="print"/>
          <a:srcRect r="228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118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s628224.vk.me/v628224556/1e201/nDZ3kzLsFCk.jpg" TargetMode="External"/><Relationship Id="rId13" Type="http://schemas.openxmlformats.org/officeDocument/2006/relationships/hyperlink" Target="http://i019.radikal.ru/1401/45/c3f27c3b459e.jpg" TargetMode="External"/><Relationship Id="rId3" Type="http://schemas.openxmlformats.org/officeDocument/2006/relationships/hyperlink" Target="http://cs624723.vk.me/v624723324/2471b/pdQqjFoymEA.jpg" TargetMode="External"/><Relationship Id="rId7" Type="http://schemas.openxmlformats.org/officeDocument/2006/relationships/hyperlink" Target="https://motogurumag.com/i/stop-light-PKffLjy.jpg" TargetMode="External"/><Relationship Id="rId12" Type="http://schemas.openxmlformats.org/officeDocument/2006/relationships/hyperlink" Target="http://2.bp.blogspot.com/-EOxf6d-3aOc/VVuk1XQ8dEI/AAAAAAAAPGA/uyx4x__SnP0/s1600/puppy-with-collar.png" TargetMode="External"/><Relationship Id="rId2" Type="http://schemas.openxmlformats.org/officeDocument/2006/relationships/hyperlink" Target="http://fotocop.ru/img/picture/May/02/9ae40fa81f9bf22d895a9862a8dc578a/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411021.vk.me/v411021453/977a/YlpD2jgAWOo.jpg" TargetMode="External"/><Relationship Id="rId11" Type="http://schemas.openxmlformats.org/officeDocument/2006/relationships/hyperlink" Target="http://kotecki.blox.pl/resource/gif93aj0.gif" TargetMode="External"/><Relationship Id="rId5" Type="http://schemas.openxmlformats.org/officeDocument/2006/relationships/hyperlink" Target="http://gorono-ozersk.ru/sites/default/files/news_images/21.04.2014/delo_mastera/raketa.jpg" TargetMode="External"/><Relationship Id="rId10" Type="http://schemas.openxmlformats.org/officeDocument/2006/relationships/hyperlink" Target="http://www.sportdetstvo.ru/products_pictures/large_flazh_resize.jpeg" TargetMode="External"/><Relationship Id="rId4" Type="http://schemas.openxmlformats.org/officeDocument/2006/relationships/hyperlink" Target="http://st.stranamam.ru/data/cache/2011may/01/15/1857943_77251thumb500.jpg" TargetMode="External"/><Relationship Id="rId9" Type="http://schemas.openxmlformats.org/officeDocument/2006/relationships/hyperlink" Target="http://dev.girl-lady-mom.com/media/files/132/1397545012-1802.jpg" TargetMode="External"/><Relationship Id="rId14" Type="http://schemas.openxmlformats.org/officeDocument/2006/relationships/hyperlink" Target="http://pdva.fdriusal.ru/wp-content/uploads/2015/10/kartinka-grusha-dlja-detej-3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queenoftheclick.com/wp-content/uploads/2015/07/chess-in-bay-ridge-300x211.jpg" TargetMode="External"/><Relationship Id="rId3" Type="http://schemas.openxmlformats.org/officeDocument/2006/relationships/hyperlink" Target="http://4.bp.blogspot.com/-oFhmyxmirbQ/VDZtF8fO_qI/AAAAAAAAAcE/Zx_ZuZmsd9s/s1600/_yapfiles.ru.png" TargetMode="External"/><Relationship Id="rId7" Type="http://schemas.openxmlformats.org/officeDocument/2006/relationships/hyperlink" Target="http://www.witamine.com/wp-content/uploads/2011/11/panda-bamboo-891x1024.jpg" TargetMode="External"/><Relationship Id="rId2" Type="http://schemas.openxmlformats.org/officeDocument/2006/relationships/hyperlink" Target="http://cliparts.co/cliparts/8Tx/Aao/8TxAaopTp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4design.ru/uploads/images/Furniture/preview/Furniture_1270.jpg" TargetMode="External"/><Relationship Id="rId5" Type="http://schemas.openxmlformats.org/officeDocument/2006/relationships/hyperlink" Target="http://cliparts.co/cliparts/kTK/nkB/kTKnkBpTj.png" TargetMode="External"/><Relationship Id="rId4" Type="http://schemas.openxmlformats.org/officeDocument/2006/relationships/hyperlink" Target="http://cs622916.vk.me/v622916607/6a9b7/lzuWJ8KXOOw.jpg" TargetMode="External"/><Relationship Id="rId9" Type="http://schemas.openxmlformats.org/officeDocument/2006/relationships/hyperlink" Target="http://kazakmed.ru/images/photos/87a70e76439216268759aca795e7e17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486600" cy="1395586"/>
          </a:xfrm>
          <a:prstGeom prst="foldedCorner">
            <a:avLst>
              <a:gd name="adj" fmla="val 40121"/>
            </a:avLst>
          </a:prstGeom>
          <a:ln w="7620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Помоги пчёлке наполнить соты мёдом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707904" y="4797152"/>
            <a:ext cx="5176664" cy="1752600"/>
          </a:xfrm>
        </p:spPr>
        <p:txBody>
          <a:bodyPr>
            <a:normAutofit/>
          </a:bodyPr>
          <a:lstStyle/>
          <a:p>
            <a:pPr algn="r"/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6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76256" y="260648"/>
            <a:ext cx="1944216" cy="1944216"/>
          </a:xfrm>
          <a:prstGeom prst="rect">
            <a:avLst/>
          </a:prstGeom>
          <a:noFill/>
        </p:spPr>
      </p:pic>
      <p:sp>
        <p:nvSpPr>
          <p:cNvPr id="10" name="Управляющая кнопка: сведения 9">
            <a:hlinkClick r:id="rId3" action="ppaction://hlinksldjump" highlightClick="1"/>
          </p:cNvPr>
          <p:cNvSpPr/>
          <p:nvPr/>
        </p:nvSpPr>
        <p:spPr>
          <a:xfrm>
            <a:off x="323528" y="476672"/>
            <a:ext cx="576064" cy="576064"/>
          </a:xfrm>
          <a:prstGeom prst="actionButtonInformati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63888" y="1886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9"/>
          <p:cNvGrpSpPr/>
          <p:nvPr/>
        </p:nvGrpSpPr>
        <p:grpSpPr>
          <a:xfrm>
            <a:off x="1619672" y="2492896"/>
            <a:ext cx="1440160" cy="1296144"/>
            <a:chOff x="1619672" y="2492896"/>
            <a:chExt cx="1440160" cy="1296144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1619672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7704" y="249289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65"/>
          <p:cNvGrpSpPr/>
          <p:nvPr/>
        </p:nvGrpSpPr>
        <p:grpSpPr>
          <a:xfrm>
            <a:off x="3923928" y="3789040"/>
            <a:ext cx="1440160" cy="1296144"/>
            <a:chOff x="3923928" y="3789040"/>
            <a:chExt cx="1440160" cy="1296144"/>
          </a:xfrm>
        </p:grpSpPr>
        <p:sp>
          <p:nvSpPr>
            <p:cNvPr id="25" name="Шестиугольник 24"/>
            <p:cNvSpPr/>
            <p:nvPr/>
          </p:nvSpPr>
          <p:spPr>
            <a:xfrm>
              <a:off x="3923928" y="378904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1960" y="378904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74"/>
          <p:cNvGrpSpPr/>
          <p:nvPr/>
        </p:nvGrpSpPr>
        <p:grpSpPr>
          <a:xfrm>
            <a:off x="3923928" y="5085184"/>
            <a:ext cx="1440160" cy="1296144"/>
            <a:chOff x="3923928" y="5085184"/>
            <a:chExt cx="1440160" cy="1296144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3923928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5976" y="5108991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7" name="Группа 69"/>
          <p:cNvGrpSpPr/>
          <p:nvPr/>
        </p:nvGrpSpPr>
        <p:grpSpPr>
          <a:xfrm>
            <a:off x="6156176" y="3861048"/>
            <a:ext cx="1440160" cy="1296144"/>
            <a:chOff x="6156176" y="3861048"/>
            <a:chExt cx="1440160" cy="1296144"/>
          </a:xfrm>
        </p:grpSpPr>
        <p:sp>
          <p:nvSpPr>
            <p:cNvPr id="31" name="Шестиугольник 30"/>
            <p:cNvSpPr/>
            <p:nvPr/>
          </p:nvSpPr>
          <p:spPr>
            <a:xfrm>
              <a:off x="6156176" y="386104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16216" y="3861048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24578" name="Picture 2" descr="C:\Users\admin\Pictures\тор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60648"/>
            <a:ext cx="2806764" cy="20882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38195 0.477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9"/>
          <p:cNvGrpSpPr/>
          <p:nvPr/>
        </p:nvGrpSpPr>
        <p:grpSpPr>
          <a:xfrm>
            <a:off x="1619672" y="2492896"/>
            <a:ext cx="1440160" cy="1296144"/>
            <a:chOff x="1619672" y="2492896"/>
            <a:chExt cx="1440160" cy="1296144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1619672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7704" y="249289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74"/>
          <p:cNvGrpSpPr/>
          <p:nvPr/>
        </p:nvGrpSpPr>
        <p:grpSpPr>
          <a:xfrm>
            <a:off x="3923928" y="5085184"/>
            <a:ext cx="1440160" cy="1296144"/>
            <a:chOff x="3923928" y="5085184"/>
            <a:chExt cx="1440160" cy="1296144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3923928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5976" y="5108991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Группа 69"/>
          <p:cNvGrpSpPr/>
          <p:nvPr/>
        </p:nvGrpSpPr>
        <p:grpSpPr>
          <a:xfrm>
            <a:off x="6156176" y="3861048"/>
            <a:ext cx="1440160" cy="1296144"/>
            <a:chOff x="6156176" y="3861048"/>
            <a:chExt cx="1440160" cy="1296144"/>
          </a:xfrm>
        </p:grpSpPr>
        <p:sp>
          <p:nvSpPr>
            <p:cNvPr id="31" name="Шестиугольник 30"/>
            <p:cNvSpPr/>
            <p:nvPr/>
          </p:nvSpPr>
          <p:spPr>
            <a:xfrm>
              <a:off x="6156176" y="386104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16216" y="3861048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7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25602" name="Picture 2" descr="C:\Users\admin\Pictures\флаги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970" t="6611" r="5564" b="7448"/>
          <a:stretch>
            <a:fillRect/>
          </a:stretch>
        </p:blipFill>
        <p:spPr bwMode="auto">
          <a:xfrm>
            <a:off x="3220465" y="332656"/>
            <a:ext cx="2791695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12986 0.498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9"/>
          <p:cNvGrpSpPr/>
          <p:nvPr/>
        </p:nvGrpSpPr>
        <p:grpSpPr>
          <a:xfrm>
            <a:off x="1619672" y="2492896"/>
            <a:ext cx="1440160" cy="1296144"/>
            <a:chOff x="1619672" y="2492896"/>
            <a:chExt cx="1440160" cy="1296144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1619672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7704" y="249289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74"/>
          <p:cNvGrpSpPr/>
          <p:nvPr/>
        </p:nvGrpSpPr>
        <p:grpSpPr>
          <a:xfrm>
            <a:off x="3923928" y="5085184"/>
            <a:ext cx="1440160" cy="1296144"/>
            <a:chOff x="3923928" y="5085184"/>
            <a:chExt cx="1440160" cy="1296144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3923928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5976" y="5108991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26626" name="Picture 2" descr="http://www.witamine.com/wp-content/uploads/2011/11/panda-bamboo-891x10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1631" y="188639"/>
            <a:ext cx="1879663" cy="21602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62604 0.29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74"/>
          <p:cNvGrpSpPr/>
          <p:nvPr/>
        </p:nvGrpSpPr>
        <p:grpSpPr>
          <a:xfrm>
            <a:off x="3923928" y="5085184"/>
            <a:ext cx="1440160" cy="1296144"/>
            <a:chOff x="3923928" y="5085184"/>
            <a:chExt cx="1440160" cy="1296144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3923928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5976" y="5108991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29698" name="Picture 2" descr="C:\Users\admin\Pictures\гри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8" t="7460" r="7168" b="4932"/>
          <a:stretch>
            <a:fillRect/>
          </a:stretch>
        </p:blipFill>
        <p:spPr bwMode="auto">
          <a:xfrm>
            <a:off x="3745122" y="188640"/>
            <a:ext cx="1601975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37396 0.666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30722" name="Picture 2" descr="C:\Users\admin\Pictures\какту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850" y="98630"/>
            <a:ext cx="1379230" cy="2241248"/>
          </a:xfrm>
          <a:prstGeom prst="rect">
            <a:avLst/>
          </a:prstGeom>
          <a:noFill/>
        </p:spPr>
      </p:pic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50782 0.40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31746" name="Picture 2" descr="C:\Users\admin\Pictures\лошадь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60648"/>
            <a:ext cx="2076450" cy="206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01181 0.60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32770" name="Picture 2" descr="C:\Users\admin\Pictures\звезд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709" y="248155"/>
            <a:ext cx="2095411" cy="21007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63386 0.676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33794" name="Picture 2" descr="C:\Users\admin\Pictures\цифры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" t="3114" r="3125" b="3476"/>
          <a:stretch>
            <a:fillRect/>
          </a:stretch>
        </p:blipFill>
        <p:spPr bwMode="auto">
          <a:xfrm>
            <a:off x="3491880" y="188640"/>
            <a:ext cx="2088232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24809 0.582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34818" name="Picture 2" descr="C:\Users\admin\Pictures\щенок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88640"/>
            <a:ext cx="1763464" cy="211615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13768 0.330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35842" name="Picture 2" descr="C:\Users\admin\Pictures\черепах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EF8"/>
              </a:clrFrom>
              <a:clrTo>
                <a:srgbClr val="F9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9560" y="188640"/>
            <a:ext cx="2190552" cy="21905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24809 0.39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40352" y="476672"/>
            <a:ext cx="1080120" cy="108012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1720" y="908720"/>
            <a:ext cx="5256584" cy="1656184"/>
          </a:xfrm>
          <a:prstGeom prst="cloud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CB83E1"/>
                </a:solidFill>
              </a:rPr>
              <a:t>Щелкни по первой букве названия картинки</a:t>
            </a:r>
            <a:endParaRPr lang="ru-RU" sz="2400" b="1" i="1" dirty="0">
              <a:solidFill>
                <a:srgbClr val="CB83E1"/>
              </a:solidFill>
            </a:endParaRPr>
          </a:p>
        </p:txBody>
      </p:sp>
      <p:pic>
        <p:nvPicPr>
          <p:cNvPr id="7" name="Picture 6" descr="http://xn----7sbb3aaldicno5bm3eh.xn--p1ai/92/1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 flipH="1">
            <a:off x="0" y="5157192"/>
            <a:ext cx="1296144" cy="14440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0083E-6 C 0.00121 0.02128 0.00329 0.04394 0.00885 0.06406 C 0.00798 0.13761 0.01579 0.17253 -0.00139 0.22757 C -0.00243 0.24144 -0.004 0.24977 -0.01146 0.25971 C -0.01546 0.28192 -0.04705 0.29325 -0.06216 0.29348 C -0.11198 0.29464 -0.16164 0.29464 -0.21164 0.2951 C -0.22171 0.29302 -0.2316 0.28978 -0.24219 0.28839 C -0.24705 0.28585 -0.25139 0.28562 -0.25573 0.28145 C -0.25695 0.27983 -0.2573 0.27798 -0.25834 0.2766 C -0.25938 0.27521 -0.26129 0.27475 -0.26233 0.27313 C -0.26303 0.27174 -0.26285 0.26966 -0.26337 0.26804 C -0.26441 0.26573 -0.2691 0.2574 -0.26997 0.25625 C -0.27188 0.24468 -0.27396 0.24237 -0.28108 0.23427 C -0.28455 0.22595 -0.28421 0.22317 -0.28993 0.21739 C -0.29462 0.20583 -0.2915 0.21277 -0.30018 0.19727 C -0.30191 0.19427 -0.30243 0.19033 -0.304 0.1871 C -0.30469 0.17091 -0.30452 0.14662 -0.31025 0.13159 C -0.31077 0.11355 -0.31181 0.09551 -0.31164 0.07748 C -0.31164 0.07401 -0.31112 0.07008 -0.30903 0.06753 C -0.30469 0.06175 -0.2974 0.06499 -0.29132 0.06406 C -0.28178 0.06452 -0.27171 0.06383 -0.26233 0.06568 C -0.25573 0.06707 -0.25782 0.07239 -0.25573 0.07748 C -0.25469 0.08002 -0.25296 0.08187 -0.25191 0.08418 C -0.24775 0.09366 -0.24705 0.10361 -0.24219 0.11286 C -0.23803 0.1605 -0.23993 0.1339 -0.24219 0.23104 C -0.24219 0.23636 -0.25018 0.2729 -0.25191 0.2766 C -0.25417 0.28145 -0.25973 0.28978 -0.25973 0.28978 C -0.26233 0.30134 -0.26615 0.31383 -0.27118 0.32378 C -0.27309 0.33488 -0.27622 0.33279 -0.28368 0.33557 C -0.28594 0.33858 -0.28889 0.34089 -0.29132 0.3439 C -0.29514 0.34898 -0.29601 0.35338 -0.30157 0.35569 C -0.30955 0.36309 -0.31355 0.37535 -0.32292 0.37928 C -0.32934 0.38784 -0.33837 0.38622 -0.34688 0.38784 C -0.3625 0.39454 -0.38438 0.39038 -0.4 0.38946 C -0.41025 0.38622 -0.41823 0.37859 -0.42796 0.37442 C -0.43525 0.36471 -0.42778 0.37257 -0.44063 0.36748 C -0.44532 0.36563 -0.45087 0.36124 -0.45573 0.35916 C -0.4474 0.34806 -0.45139 0.35338 -0.45712 0.34228 C -0.46042 0.32817 -0.45087 0.31961 -0.44184 0.31522 C -0.43698 0.31568 -0.4198 0.31707 -0.41268 0.31846 C -0.40921 0.31961 -0.40591 0.32054 -0.40278 0.32193 C -0.39914 0.32331 -0.39254 0.32701 -0.39254 0.32724 C -0.39132 0.32863 -0.39028 0.33071 -0.38872 0.3321 C -0.38768 0.33279 -0.38594 0.33279 -0.3849 0.33395 C -0.38386 0.33511 -0.38334 0.33742 -0.3823 0.33881 C -0.37882 0.34343 -0.37379 0.34482 -0.36997 0.34898 C -0.36476 0.35453 -0.35938 0.36008 -0.35469 0.36587 C -0.34914 0.37257 -0.3441 0.38437 -0.33803 0.38946 C -0.3349 0.39847 -0.33247 0.40657 -0.32796 0.41466 C -0.32275 0.44473 -0.31615 0.50301 -0.33299 0.52428 C -0.34254 0.54972 -0.35782 0.57031 -0.37605 0.58511 C -0.38212 0.59667 -0.37518 0.58534 -0.3823 0.59181 C -0.38386 0.5932 -0.38473 0.59551 -0.38612 0.5969 C -0.39358 0.60477 -0.40139 0.61008 -0.41025 0.61378 C -0.41754 0.62165 -0.425 0.62512 -0.43421 0.6272 C -0.44896 0.63714 -0.46355 0.64061 -0.47987 0.64246 C -0.49723 0.63922 -0.51407 0.63552 -0.53178 0.6339 C -0.54132 0.63182 -0.54983 0.62859 -0.55973 0.6272 C -0.56546 0.62465 -0.57188 0.6228 -0.57743 0.61887 C -0.57987 0.61656 -0.58525 0.61217 -0.58525 0.6124 C -0.58837 0.60292 -0.58698 0.59366 -0.59115 0.58511 C -0.59184 0.57933 -0.59393 0.57401 -0.59393 0.56822 C -0.59393 0.52267 -0.58629 0.53608 -0.54948 0.53446 C -0.54358 0.53492 -0.5375 0.53377 -0.53178 0.53608 C -0.5191 0.54117 -0.51198 0.56082 -0.5 0.56637 C -0.49862 0.57447 -0.49757 0.57724 -0.49254 0.58164 C -0.49202 0.58395 -0.49184 0.58626 -0.49115 0.58835 C -0.49046 0.59066 -0.48924 0.59274 -0.48872 0.59505 C -0.48507 0.61193 -0.48577 0.63182 -0.4849 0.64917 C -0.48629 0.67507 -0.49028 0.68825 -0.49879 0.71161 C -0.5007 0.71647 -0.50643 0.71693 -0.51025 0.71994 C -0.51337 0.72711 -0.51528 0.7352 -0.5191 0.74191 C -0.52622 0.7544 -0.53594 0.76526 -0.54566 0.77382 C -0.54827 0.78053 -0.56546 0.80828 -0.5724 0.81267 C -0.5757 0.81476 -0.5823 0.81545 -0.58525 0.81614 C -0.59827 0.82169 -0.60747 0.82077 -0.62153 0.81938 C -0.63195 0.81406 -0.64237 0.81082 -0.6533 0.80759 C -0.65955 0.80342 -0.6691 0.80412 -0.67223 0.79579 C -0.6757 0.78677 -0.67917 0.78539 -0.68612 0.78238 C -0.69219 0.77683 -0.69809 0.7729 -0.70521 0.77058 C -0.70608 0.76897 -0.70643 0.76665 -0.70764 0.7655 C -0.71181 0.7618 -0.725 0.76041 -0.73039 0.75856 C -0.73889 0.74746 -0.73455 0.75 -0.74184 0.74699 C -0.75105 0.75093 -0.76059 0.74815 -0.7698 0.74514 C -0.77101 0.73127 -0.82969 0.74376 -0.82969 0.73705 " pathEditMode="relative" rAng="0" ptsTypes="fffffffffffffffffffffffffffffffffffffffffffffffffffffffffffffffffffffffffffffffffffff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00" y="4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://kazakmed.ru/images/photos/87a70e76439216268759aca795e7e17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8539" y="3068960"/>
            <a:ext cx="2979605" cy="331236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16632"/>
            <a:ext cx="5688632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Спасибо, за помощь! Угощайся!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08304" y="332656"/>
            <a:ext cx="1512168" cy="1512168"/>
          </a:xfrm>
          <a:prstGeom prst="rect">
            <a:avLst/>
          </a:prstGeom>
          <a:noFill/>
        </p:spPr>
      </p:pic>
      <p:sp>
        <p:nvSpPr>
          <p:cNvPr id="27" name="Умножение 26">
            <a:hlinkClick r:id="" action="ppaction://hlinkshowjump?jump=endshow"/>
          </p:cNvPr>
          <p:cNvSpPr/>
          <p:nvPr/>
        </p:nvSpPr>
        <p:spPr>
          <a:xfrm>
            <a:off x="179512" y="188640"/>
            <a:ext cx="504056" cy="648072"/>
          </a:xfrm>
          <a:prstGeom prst="mathMultiply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38575E-6 C -0.00225 0.00948 -0.00641 0.01827 -0.01249 0.02359 C -0.01562 0.03584 -0.01683 0.04856 -0.01996 0.06082 C -0.02082 0.06406 -0.02169 0.06753 -0.02256 0.07076 C -0.02308 0.07238 -0.02395 0.07585 -0.02395 0.07585 C -0.02482 0.0895 -0.0243 0.10453 -0.0302 0.11632 C -0.03246 0.12604 -0.03489 0.12789 -0.04044 0.13506 C -0.04305 0.13853 -0.04305 0.1413 -0.04548 0.145 C -0.05086 0.15379 -0.05624 0.16142 -0.06457 0.16535 C -0.06874 0.16975 -0.07204 0.17483 -0.07707 0.17715 C -0.08298 0.18547 -0.0828 0.19102 -0.09114 0.19403 C -0.09391 0.20004 -0.096 0.20189 -0.10103 0.20397 C -0.10607 0.21392 -0.11423 0.21531 -0.12256 0.21762 C -0.12759 0.21716 -0.1328 0.216 -0.13784 0.216 C -0.14287 0.216 -0.15659 0.22456 -0.16319 0.22779 C -0.16614 0.23358 -0.16822 0.23404 -0.17325 0.23612 C -0.17569 0.2463 -0.17239 0.23658 -0.17968 0.24445 C -0.18072 0.24583 -0.18089 0.24815 -0.18228 0.24953 C -0.18437 0.25185 -0.18732 0.25254 -0.18975 0.25462 C -0.19548 0.26595 -0.20503 0.26965 -0.21128 0.28006 C -0.21509 0.287 -0.21718 0.29532 -0.22256 0.30018 C -0.22707 0.30874 -0.23315 0.31406 -0.23784 0.32215 C -0.23957 0.32978 -0.2427 0.3351 -0.24687 0.34065 C -0.24773 0.34297 -0.2486 0.34505 -0.24912 0.34736 C -0.24982 0.35129 -0.24912 0.35545 -0.25034 0.35915 C -0.25572 0.37442 -0.2835 0.3691 -0.28714 0.36933 C -0.29791 0.37164 -0.29183 0.36979 -0.30242 0.37442 C -0.30346 0.37488 -0.30607 0.37604 -0.30607 0.37604 C -0.31579 0.38482 -0.30346 0.37442 -0.31492 0.38112 C -0.31874 0.38321 -0.31961 0.38621 -0.32256 0.38945 C -0.32499 0.39199 -0.33037 0.39639 -0.33037 0.39639 C -0.33159 0.40564 -0.33402 0.41327 -0.33905 0.41998 C -0.34027 0.4431 -0.34062 0.466 -0.34148 0.48913 C -0.34235 0.50647 -0.34079 0.50185 -0.34548 0.51087 C -0.34912 0.53399 -0.34409 0.50832 -0.34912 0.52451 C -0.35155 0.5326 -0.35051 0.54047 -0.35416 0.5481 C -0.35607 0.55643 -0.35867 0.56383 -0.36301 0.57007 C -0.36388 0.57285 -0.36457 0.57562 -0.36562 0.5784 C -0.36631 0.58025 -0.3677 0.58163 -0.36822 0.58348 C -0.37048 0.59042 -0.36805 0.59042 -0.37204 0.5969 C -0.3743 0.6006 -0.37794 0.60291 -0.3795 0.60707 C -0.38315 0.61632 -0.38055 0.61216 -0.38714 0.61887 C -0.38975 0.62974 -0.3986 0.6339 -0.40503 0.64084 C -0.40624 0.64801 -0.40589 0.65194 -0.4111 0.65425 C -0.43437 0.6753 -0.49704 0.66905 -0.51371 0.66951 C -0.52308 0.67113 -0.53107 0.67483 -0.54027 0.67622 C -0.55294 0.68617 -0.54148 0.679 -0.56457 0.68293 C -0.57204 0.68432 -0.58211 0.68709 -0.58957 0.68964 C -0.59565 0.69172 -0.59999 0.69842 -0.60607 0.70143 C -0.60971 0.70328 -0.61388 0.70374 -0.61753 0.7049 C -0.62395 0.71068 -0.62829 0.71461 -0.63523 0.71831 C -0.64166 0.7271 -0.6453 0.73126 -0.65416 0.73358 C -0.65902 0.73774 -0.66232 0.7389 -0.66822 0.74028 C -0.66944 0.74144 -0.67065 0.74421 -0.67187 0.74375 C -0.67343 0.74329 -0.67187 0.73913 -0.67343 0.73866 C -0.67482 0.7382 -0.67569 0.74167 -0.67725 0.7419 C -0.68558 0.74375 -0.69391 0.74421 -0.70225 0.74537 C -0.75034 0.74421 -0.7986 0.74421 -0.84687 0.74028 C -0.8545 0.74144 -0.86197 0.74213 -0.86944 0.74537 C -0.88575 0.75971 -0.90728 0.75786 -0.92638 0.76063 C -0.93055 0.7641 -0.93437 0.76688 -0.93905 0.76896 C -0.94027 0.7715 -0.94478 0.78191 -0.94791 0.78422 C -0.95034 0.78584 -0.95555 0.78746 -0.95555 0.78746 C -0.96371 0.79486 -0.9552 0.78931 -0.96301 0.78746 C -0.9644 0.78723 -0.96544 0.78885 -0.96683 0.78908 C -0.971 0.79001 -0.97534 0.79024 -0.9795 0.79093 C -0.98263 0.79347 -0.98871 0.80041 -0.99218 0.80111 C -1.02135 0.80689 -1.00624 0.7981 -1.01631 0.80434 " pathEditMode="relative" ptsTypes="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sz="4000" dirty="0" smtClean="0"/>
              <a:t>Используемые</a:t>
            </a:r>
            <a:r>
              <a:rPr lang="ru-RU" dirty="0" smtClean="0"/>
              <a:t>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17232"/>
          </a:xfrm>
        </p:spPr>
        <p:txBody>
          <a:bodyPr/>
          <a:lstStyle/>
          <a:p>
            <a:r>
              <a:rPr lang="ru-RU" sz="1800" dirty="0" smtClean="0"/>
              <a:t>Фон </a:t>
            </a:r>
            <a:r>
              <a:rPr lang="en-US" sz="1800" dirty="0" smtClean="0">
                <a:hlinkClick r:id="rId2"/>
              </a:rPr>
              <a:t>http://fotocop.ru/img/picture/May/02/9ae40fa81f9bf22d895a9862a8dc578a/2.jpg</a:t>
            </a:r>
            <a:endParaRPr lang="ru-RU" sz="1800" dirty="0" smtClean="0"/>
          </a:p>
          <a:p>
            <a:r>
              <a:rPr lang="ru-RU" sz="1800" dirty="0" smtClean="0"/>
              <a:t>Пчела </a:t>
            </a:r>
            <a:r>
              <a:rPr lang="en-US" sz="1800" dirty="0" smtClean="0">
                <a:hlinkClick r:id="rId3"/>
              </a:rPr>
              <a:t>http://cs624723.vk.me/v624723324/2471b/pdQqjFoymEA.jpg</a:t>
            </a:r>
            <a:endParaRPr lang="ru-RU" sz="1800" dirty="0" smtClean="0"/>
          </a:p>
          <a:p>
            <a:r>
              <a:rPr lang="ru-RU" sz="1800" dirty="0" smtClean="0"/>
              <a:t>Улей </a:t>
            </a:r>
            <a:r>
              <a:rPr lang="en-US" sz="1800" dirty="0" smtClean="0">
                <a:hlinkClick r:id="rId4"/>
              </a:rPr>
              <a:t>http://st.stranamam.ru/data/cache/2011may/01/15/1857943_77251thumb500.jpg</a:t>
            </a:r>
            <a:endParaRPr lang="ru-RU" sz="1800" dirty="0" smtClean="0"/>
          </a:p>
          <a:p>
            <a:r>
              <a:rPr lang="ru-RU" sz="1800" dirty="0" smtClean="0"/>
              <a:t>Ракета </a:t>
            </a:r>
            <a:r>
              <a:rPr lang="en-US" sz="1800" dirty="0" smtClean="0">
                <a:hlinkClick r:id="rId5"/>
              </a:rPr>
              <a:t>http://gorono-ozersk.ru/sites/default/files/news_images/21.04.2014/delo_mastera/raketa.jpg</a:t>
            </a:r>
            <a:endParaRPr lang="ru-RU" sz="1800" dirty="0" smtClean="0"/>
          </a:p>
          <a:p>
            <a:r>
              <a:rPr lang="ru-RU" sz="1800" dirty="0" smtClean="0"/>
              <a:t>Торт </a:t>
            </a:r>
            <a:r>
              <a:rPr lang="en-US" sz="1800" dirty="0" smtClean="0">
                <a:hlinkClick r:id="rId6"/>
              </a:rPr>
              <a:t>http://cs411021.vk.me/v411021453/977a/YlpD2jgAWOo.jpg</a:t>
            </a:r>
            <a:endParaRPr lang="ru-RU" sz="1800" dirty="0" smtClean="0"/>
          </a:p>
          <a:p>
            <a:r>
              <a:rPr lang="ru-RU" sz="1800" dirty="0" smtClean="0"/>
              <a:t>Светофор </a:t>
            </a:r>
            <a:r>
              <a:rPr lang="en-US" sz="1800" dirty="0" smtClean="0">
                <a:hlinkClick r:id="rId7"/>
              </a:rPr>
              <a:t>https://motogurumag.com/i/stop-light-PKffLjy.jpg</a:t>
            </a:r>
            <a:endParaRPr lang="ru-RU" sz="1800" dirty="0" smtClean="0"/>
          </a:p>
          <a:p>
            <a:r>
              <a:rPr lang="ru-RU" sz="1800" dirty="0" smtClean="0"/>
              <a:t>Дом </a:t>
            </a:r>
            <a:r>
              <a:rPr lang="en-US" sz="1800" dirty="0" smtClean="0">
                <a:hlinkClick r:id="rId8"/>
              </a:rPr>
              <a:t>http://cs628224.vk.me/v628224556/1e201/nDZ3kzLsFCk.jpg</a:t>
            </a:r>
            <a:endParaRPr lang="ru-RU" sz="1800" dirty="0" smtClean="0"/>
          </a:p>
          <a:p>
            <a:r>
              <a:rPr lang="ru-RU" sz="1800" dirty="0" smtClean="0"/>
              <a:t>Черепаха </a:t>
            </a:r>
            <a:r>
              <a:rPr lang="en-US" sz="1800" dirty="0" smtClean="0">
                <a:hlinkClick r:id="rId9"/>
              </a:rPr>
              <a:t>http://dev.girl-lady-mom.com/media/files/132/1397545012-1802.jpg</a:t>
            </a:r>
            <a:endParaRPr lang="ru-RU" sz="1800" dirty="0" smtClean="0"/>
          </a:p>
          <a:p>
            <a:r>
              <a:rPr lang="ru-RU" sz="1800" dirty="0" smtClean="0"/>
              <a:t>Флажки </a:t>
            </a:r>
            <a:r>
              <a:rPr lang="en-US" sz="1800" dirty="0" smtClean="0">
                <a:hlinkClick r:id="rId10"/>
              </a:rPr>
              <a:t>http://www.sportdetstvo.ru/products_pictures/large_flazh_resize.jpeg</a:t>
            </a:r>
            <a:endParaRPr lang="ru-RU" sz="1800" dirty="0" smtClean="0"/>
          </a:p>
          <a:p>
            <a:r>
              <a:rPr lang="ru-RU" sz="1800" dirty="0" smtClean="0"/>
              <a:t>Лошадь </a:t>
            </a:r>
            <a:r>
              <a:rPr lang="en-US" sz="1800" dirty="0" smtClean="0">
                <a:hlinkClick r:id="rId11"/>
              </a:rPr>
              <a:t>http://kotecki.blox.pl/resource/gif93aj0.gif</a:t>
            </a:r>
            <a:endParaRPr lang="ru-RU" sz="1800" dirty="0" smtClean="0"/>
          </a:p>
          <a:p>
            <a:r>
              <a:rPr lang="ru-RU" sz="1800" dirty="0" smtClean="0"/>
              <a:t>Щенок </a:t>
            </a:r>
            <a:r>
              <a:rPr lang="en-US" sz="1800" dirty="0" smtClean="0">
                <a:hlinkClick r:id="rId12"/>
              </a:rPr>
              <a:t>http://2.bp.blogspot.com/-EOxf6d-3aOc/VVuk1XQ8dEI/AAAAAAAAPGA/uyx4x__SnP0/s1600/puppy-with-collar.png</a:t>
            </a:r>
            <a:endParaRPr lang="ru-RU" sz="1800" dirty="0" smtClean="0"/>
          </a:p>
          <a:p>
            <a:r>
              <a:rPr lang="ru-RU" sz="1800" dirty="0" smtClean="0"/>
              <a:t>Цифры </a:t>
            </a:r>
            <a:r>
              <a:rPr lang="en-US" sz="1800" dirty="0" smtClean="0">
                <a:hlinkClick r:id="rId13"/>
              </a:rPr>
              <a:t>http://i019.radikal.ru/1401/45/c3f27c3b459e.jpg</a:t>
            </a:r>
            <a:endParaRPr lang="ru-RU" sz="1800" dirty="0" smtClean="0"/>
          </a:p>
          <a:p>
            <a:r>
              <a:rPr lang="ru-RU" sz="1800" dirty="0" smtClean="0"/>
              <a:t>Груша</a:t>
            </a:r>
            <a:r>
              <a:rPr lang="en-US" sz="1800" dirty="0" smtClean="0">
                <a:hlinkClick r:id="rId14"/>
              </a:rPr>
              <a:t>http://pdva.fdriusal.ru/wp-content/uploads/2015/10/kartinka-grusha-dlja-detej-3.jpg</a:t>
            </a:r>
            <a:r>
              <a:rPr lang="ru-RU" sz="18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248472"/>
          </a:xfrm>
        </p:spPr>
        <p:txBody>
          <a:bodyPr/>
          <a:lstStyle/>
          <a:p>
            <a:r>
              <a:rPr lang="ru-RU" sz="1800" dirty="0" smtClean="0"/>
              <a:t>Звезда </a:t>
            </a:r>
            <a:r>
              <a:rPr lang="en-US" sz="1800" dirty="0" smtClean="0">
                <a:hlinkClick r:id="rId2"/>
              </a:rPr>
              <a:t>http://cliparts.co/cliparts/8Tx/Aao/8TxAaopTp.png</a:t>
            </a:r>
            <a:endParaRPr lang="ru-RU" sz="1800" dirty="0" smtClean="0"/>
          </a:p>
          <a:p>
            <a:r>
              <a:rPr lang="ru-RU" sz="1800" dirty="0" smtClean="0"/>
              <a:t>Желуди </a:t>
            </a:r>
            <a:r>
              <a:rPr lang="en-US" sz="1800" dirty="0" smtClean="0">
                <a:hlinkClick r:id="rId3"/>
              </a:rPr>
              <a:t>http://4.bp.blogspot.com/-oFhmyxmirbQ/VDZtF8fO_qI/AAAAAAAAAcE/Zx_ZuZmsd9s/s1600/_yapfiles.ru.png</a:t>
            </a:r>
            <a:endParaRPr lang="ru-RU" sz="1800" dirty="0" smtClean="0"/>
          </a:p>
          <a:p>
            <a:r>
              <a:rPr lang="ru-RU" sz="1800" dirty="0" smtClean="0"/>
              <a:t>Батон </a:t>
            </a:r>
            <a:r>
              <a:rPr lang="en-US" sz="1800" dirty="0" smtClean="0">
                <a:hlinkClick r:id="rId4"/>
              </a:rPr>
              <a:t>http://cs622916.vk.me/v622916607/6a9b7/lzuWJ8KXOOw.jpg</a:t>
            </a:r>
            <a:endParaRPr lang="ru-RU" sz="1800" dirty="0" smtClean="0"/>
          </a:p>
          <a:p>
            <a:r>
              <a:rPr lang="ru-RU" sz="1800" dirty="0" smtClean="0"/>
              <a:t>Кактус </a:t>
            </a:r>
            <a:r>
              <a:rPr lang="en-US" sz="1800" dirty="0" smtClean="0">
                <a:hlinkClick r:id="rId5"/>
              </a:rPr>
              <a:t>http://cliparts.co/cliparts/kTK/nkB/kTKnkBpTj.png</a:t>
            </a:r>
            <a:endParaRPr lang="ru-RU" sz="1800" dirty="0" smtClean="0"/>
          </a:p>
          <a:p>
            <a:r>
              <a:rPr lang="ru-RU" sz="1800" dirty="0" smtClean="0"/>
              <a:t>Ведро </a:t>
            </a:r>
            <a:r>
              <a:rPr lang="en-US" sz="1800" dirty="0" smtClean="0">
                <a:hlinkClick r:id="rId6"/>
              </a:rPr>
              <a:t>http://all4design.ru/uploads/images/Furniture/preview/Furniture_1270.jpg</a:t>
            </a:r>
            <a:endParaRPr lang="ru-RU" sz="1800" dirty="0" smtClean="0"/>
          </a:p>
          <a:p>
            <a:r>
              <a:rPr lang="ru-RU" sz="1800" dirty="0" smtClean="0"/>
              <a:t>Панда </a:t>
            </a:r>
            <a:r>
              <a:rPr lang="en-US" sz="1800" dirty="0" smtClean="0">
                <a:hlinkClick r:id="rId7"/>
              </a:rPr>
              <a:t>http://www.witamine.com/wp-content/uploads/2011/11/panda-bamboo-891x1024.jpg</a:t>
            </a:r>
            <a:endParaRPr lang="ru-RU" sz="1800" dirty="0" smtClean="0"/>
          </a:p>
          <a:p>
            <a:r>
              <a:rPr lang="ru-RU" sz="1800" dirty="0" smtClean="0"/>
              <a:t>Шахматы </a:t>
            </a:r>
            <a:r>
              <a:rPr lang="en-US" sz="1800" dirty="0" smtClean="0">
                <a:hlinkClick r:id="rId8"/>
              </a:rPr>
              <a:t>http://queenoftheclick.com/wp-content/uploads/2015/07/chess-in-bay-ridge-300x211.jpg</a:t>
            </a:r>
            <a:endParaRPr lang="ru-RU" sz="1800" dirty="0" smtClean="0"/>
          </a:p>
          <a:p>
            <a:r>
              <a:rPr lang="ru-RU" sz="1800" dirty="0" smtClean="0"/>
              <a:t>Мёд </a:t>
            </a:r>
            <a:r>
              <a:rPr lang="en-US" sz="1800" dirty="0" smtClean="0">
                <a:hlinkClick r:id="rId9"/>
              </a:rPr>
              <a:t>http://kazakmed.ru/images/photos/87a70e76439216268759aca795e7e179.jpg</a:t>
            </a:r>
            <a:r>
              <a:rPr lang="ru-RU" sz="18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1619672" y="2492896"/>
            <a:ext cx="1440160" cy="1296144"/>
            <a:chOff x="1619672" y="2492896"/>
            <a:chExt cx="1440160" cy="1296144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1619672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7704" y="249289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619672" y="3789040"/>
            <a:ext cx="1440160" cy="1296144"/>
            <a:chOff x="1619672" y="3789040"/>
            <a:chExt cx="1440160" cy="1296144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1619672" y="378904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7704" y="378904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В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7544" y="4437112"/>
            <a:ext cx="1440160" cy="1296144"/>
            <a:chOff x="467544" y="4437112"/>
            <a:chExt cx="1440160" cy="1296144"/>
          </a:xfrm>
        </p:grpSpPr>
        <p:sp>
          <p:nvSpPr>
            <p:cNvPr id="34" name="Шестиугольник 33"/>
            <p:cNvSpPr/>
            <p:nvPr/>
          </p:nvSpPr>
          <p:spPr>
            <a:xfrm>
              <a:off x="467544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5576" y="4437112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Д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67544" y="3140968"/>
            <a:ext cx="1440160" cy="1296144"/>
            <a:chOff x="467544" y="3140968"/>
            <a:chExt cx="1440160" cy="1296144"/>
          </a:xfrm>
        </p:grpSpPr>
        <p:sp>
          <p:nvSpPr>
            <p:cNvPr id="35" name="Шестиугольник 34"/>
            <p:cNvSpPr/>
            <p:nvPr/>
          </p:nvSpPr>
          <p:spPr>
            <a:xfrm>
              <a:off x="467544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5576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771800" y="4437112"/>
            <a:ext cx="1440160" cy="1296144"/>
            <a:chOff x="2771800" y="4437112"/>
            <a:chExt cx="1440160" cy="1296144"/>
          </a:xfrm>
        </p:grpSpPr>
        <p:sp>
          <p:nvSpPr>
            <p:cNvPr id="28" name="Шестиугольник 27"/>
            <p:cNvSpPr/>
            <p:nvPr/>
          </p:nvSpPr>
          <p:spPr>
            <a:xfrm>
              <a:off x="2771800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59832" y="4437112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Б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923928" y="3789040"/>
            <a:ext cx="1440160" cy="1296144"/>
            <a:chOff x="3923928" y="3789040"/>
            <a:chExt cx="1440160" cy="1296144"/>
          </a:xfrm>
        </p:grpSpPr>
        <p:sp>
          <p:nvSpPr>
            <p:cNvPr id="25" name="Шестиугольник 24"/>
            <p:cNvSpPr/>
            <p:nvPr/>
          </p:nvSpPr>
          <p:spPr>
            <a:xfrm>
              <a:off x="3923928" y="378904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1960" y="378904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923928" y="2492896"/>
            <a:ext cx="1440160" cy="1296144"/>
            <a:chOff x="3923928" y="2492896"/>
            <a:chExt cx="1440160" cy="1296144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3923928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83968" y="256490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3923928" y="5085184"/>
            <a:ext cx="1440160" cy="1296144"/>
            <a:chOff x="3923928" y="5085184"/>
            <a:chExt cx="1440160" cy="1296144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3923928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5976" y="5108991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156176" y="3861048"/>
            <a:ext cx="1440160" cy="1296144"/>
            <a:chOff x="6156176" y="3861048"/>
            <a:chExt cx="1440160" cy="1296144"/>
          </a:xfrm>
        </p:grpSpPr>
        <p:sp>
          <p:nvSpPr>
            <p:cNvPr id="31" name="Шестиугольник 30"/>
            <p:cNvSpPr/>
            <p:nvPr/>
          </p:nvSpPr>
          <p:spPr>
            <a:xfrm>
              <a:off x="6156176" y="386104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16216" y="3861048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7308304" y="3212976"/>
            <a:ext cx="1440160" cy="1296144"/>
            <a:chOff x="7308304" y="3212976"/>
            <a:chExt cx="1440160" cy="1296144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7308304" y="321297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68344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156176" y="5157192"/>
            <a:ext cx="1440160" cy="1296144"/>
            <a:chOff x="6156176" y="5157192"/>
            <a:chExt cx="1440160" cy="1296144"/>
          </a:xfrm>
        </p:grpSpPr>
        <p:sp>
          <p:nvSpPr>
            <p:cNvPr id="37" name="Шестиугольник 36"/>
            <p:cNvSpPr/>
            <p:nvPr/>
          </p:nvSpPr>
          <p:spPr>
            <a:xfrm>
              <a:off x="6156176" y="515719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72200" y="522920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2049" name="Picture 1" descr="C:\Users\admin\Pictures\ведр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60648"/>
            <a:ext cx="2013446" cy="2013446"/>
          </a:xfrm>
          <a:prstGeom prst="rect">
            <a:avLst/>
          </a:prstGeom>
          <a:noFill/>
        </p:spPr>
      </p:pic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91908E-6 L -0.63004 0.4719 " pathEditMode="relative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7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3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1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9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11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9"/>
          <p:cNvGrpSpPr/>
          <p:nvPr/>
        </p:nvGrpSpPr>
        <p:grpSpPr>
          <a:xfrm>
            <a:off x="1619672" y="2492896"/>
            <a:ext cx="1440160" cy="1296144"/>
            <a:chOff x="1619672" y="2492896"/>
            <a:chExt cx="1440160" cy="1296144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1619672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7704" y="249289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48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50" name="Группа 61"/>
          <p:cNvGrpSpPr/>
          <p:nvPr/>
        </p:nvGrpSpPr>
        <p:grpSpPr>
          <a:xfrm>
            <a:off x="467544" y="4437112"/>
            <a:ext cx="1440160" cy="1296144"/>
            <a:chOff x="467544" y="4437112"/>
            <a:chExt cx="1440160" cy="1296144"/>
          </a:xfrm>
        </p:grpSpPr>
        <p:sp>
          <p:nvSpPr>
            <p:cNvPr id="34" name="Шестиугольник 33"/>
            <p:cNvSpPr/>
            <p:nvPr/>
          </p:nvSpPr>
          <p:spPr>
            <a:xfrm>
              <a:off x="467544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5576" y="4437112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Д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51" name="Группа 60"/>
          <p:cNvGrpSpPr/>
          <p:nvPr/>
        </p:nvGrpSpPr>
        <p:grpSpPr>
          <a:xfrm>
            <a:off x="467544" y="3140968"/>
            <a:ext cx="1440160" cy="1296144"/>
            <a:chOff x="467544" y="3140968"/>
            <a:chExt cx="1440160" cy="1296144"/>
          </a:xfrm>
        </p:grpSpPr>
        <p:sp>
          <p:nvSpPr>
            <p:cNvPr id="35" name="Шестиугольник 34"/>
            <p:cNvSpPr/>
            <p:nvPr/>
          </p:nvSpPr>
          <p:spPr>
            <a:xfrm>
              <a:off x="467544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5576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52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53" name="Группа 62"/>
          <p:cNvGrpSpPr/>
          <p:nvPr/>
        </p:nvGrpSpPr>
        <p:grpSpPr>
          <a:xfrm>
            <a:off x="2771800" y="4437112"/>
            <a:ext cx="1440160" cy="1296144"/>
            <a:chOff x="2771800" y="4437112"/>
            <a:chExt cx="1440160" cy="1296144"/>
          </a:xfrm>
        </p:grpSpPr>
        <p:sp>
          <p:nvSpPr>
            <p:cNvPr id="28" name="Шестиугольник 27"/>
            <p:cNvSpPr/>
            <p:nvPr/>
          </p:nvSpPr>
          <p:spPr>
            <a:xfrm>
              <a:off x="2771800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59832" y="4437112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Б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54" name="Группа 65"/>
          <p:cNvGrpSpPr/>
          <p:nvPr/>
        </p:nvGrpSpPr>
        <p:grpSpPr>
          <a:xfrm>
            <a:off x="3923928" y="3789040"/>
            <a:ext cx="1440160" cy="1296144"/>
            <a:chOff x="3923928" y="3789040"/>
            <a:chExt cx="1440160" cy="1296144"/>
          </a:xfrm>
        </p:grpSpPr>
        <p:sp>
          <p:nvSpPr>
            <p:cNvPr id="25" name="Шестиугольник 24"/>
            <p:cNvSpPr/>
            <p:nvPr/>
          </p:nvSpPr>
          <p:spPr>
            <a:xfrm>
              <a:off x="3923928" y="378904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1960" y="378904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55" name="Группа 64"/>
          <p:cNvGrpSpPr/>
          <p:nvPr/>
        </p:nvGrpSpPr>
        <p:grpSpPr>
          <a:xfrm>
            <a:off x="3923928" y="2492896"/>
            <a:ext cx="1440160" cy="1296144"/>
            <a:chOff x="3923928" y="2492896"/>
            <a:chExt cx="1440160" cy="1296144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3923928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83968" y="256490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56" name="Группа 74"/>
          <p:cNvGrpSpPr/>
          <p:nvPr/>
        </p:nvGrpSpPr>
        <p:grpSpPr>
          <a:xfrm>
            <a:off x="3923928" y="5085184"/>
            <a:ext cx="1440160" cy="1296144"/>
            <a:chOff x="3923928" y="5085184"/>
            <a:chExt cx="1440160" cy="1296144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3923928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5976" y="5108991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57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58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59" name="Группа 69"/>
          <p:cNvGrpSpPr/>
          <p:nvPr/>
        </p:nvGrpSpPr>
        <p:grpSpPr>
          <a:xfrm>
            <a:off x="6156176" y="3861048"/>
            <a:ext cx="1440160" cy="1296144"/>
            <a:chOff x="6156176" y="3861048"/>
            <a:chExt cx="1440160" cy="1296144"/>
          </a:xfrm>
        </p:grpSpPr>
        <p:sp>
          <p:nvSpPr>
            <p:cNvPr id="31" name="Шестиугольник 30"/>
            <p:cNvSpPr/>
            <p:nvPr/>
          </p:nvSpPr>
          <p:spPr>
            <a:xfrm>
              <a:off x="6156176" y="386104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16216" y="3861048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60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61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62" name="Группа 71"/>
          <p:cNvGrpSpPr/>
          <p:nvPr/>
        </p:nvGrpSpPr>
        <p:grpSpPr>
          <a:xfrm>
            <a:off x="7308304" y="3212976"/>
            <a:ext cx="1440160" cy="1296144"/>
            <a:chOff x="7308304" y="3212976"/>
            <a:chExt cx="1440160" cy="1296144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7308304" y="321297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68344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63" name="Группа 68"/>
          <p:cNvGrpSpPr/>
          <p:nvPr/>
        </p:nvGrpSpPr>
        <p:grpSpPr>
          <a:xfrm>
            <a:off x="6156176" y="5157192"/>
            <a:ext cx="1440160" cy="1296144"/>
            <a:chOff x="6156176" y="5157192"/>
            <a:chExt cx="1440160" cy="1296144"/>
          </a:xfrm>
        </p:grpSpPr>
        <p:sp>
          <p:nvSpPr>
            <p:cNvPr id="37" name="Шестиугольник 36"/>
            <p:cNvSpPr/>
            <p:nvPr/>
          </p:nvSpPr>
          <p:spPr>
            <a:xfrm>
              <a:off x="6156176" y="515719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72200" y="522920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74" name="Picture 2" descr="C:\Users\admin\Pictures\дом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88640"/>
            <a:ext cx="2232248" cy="21072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7599 0.571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7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9" dur="indefinite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5" dur="indefinite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indefinite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3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9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5" dur="indefinite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1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7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3" dur="indefinite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9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5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9"/>
          <p:cNvGrpSpPr/>
          <p:nvPr/>
        </p:nvGrpSpPr>
        <p:grpSpPr>
          <a:xfrm>
            <a:off x="1619672" y="2492896"/>
            <a:ext cx="1440160" cy="1296144"/>
            <a:chOff x="1619672" y="2492896"/>
            <a:chExt cx="1440160" cy="1296144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1619672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7704" y="249289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60"/>
          <p:cNvGrpSpPr/>
          <p:nvPr/>
        </p:nvGrpSpPr>
        <p:grpSpPr>
          <a:xfrm>
            <a:off x="467544" y="3140968"/>
            <a:ext cx="1440160" cy="1296144"/>
            <a:chOff x="467544" y="3140968"/>
            <a:chExt cx="1440160" cy="1296144"/>
          </a:xfrm>
        </p:grpSpPr>
        <p:sp>
          <p:nvSpPr>
            <p:cNvPr id="35" name="Шестиугольник 34"/>
            <p:cNvSpPr/>
            <p:nvPr/>
          </p:nvSpPr>
          <p:spPr>
            <a:xfrm>
              <a:off x="467544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5576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6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па 62"/>
          <p:cNvGrpSpPr/>
          <p:nvPr/>
        </p:nvGrpSpPr>
        <p:grpSpPr>
          <a:xfrm>
            <a:off x="2771800" y="4437112"/>
            <a:ext cx="1440160" cy="1296144"/>
            <a:chOff x="2771800" y="4437112"/>
            <a:chExt cx="1440160" cy="1296144"/>
          </a:xfrm>
        </p:grpSpPr>
        <p:sp>
          <p:nvSpPr>
            <p:cNvPr id="28" name="Шестиугольник 27"/>
            <p:cNvSpPr/>
            <p:nvPr/>
          </p:nvSpPr>
          <p:spPr>
            <a:xfrm>
              <a:off x="2771800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59832" y="4437112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Б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0" name="Группа 65"/>
          <p:cNvGrpSpPr/>
          <p:nvPr/>
        </p:nvGrpSpPr>
        <p:grpSpPr>
          <a:xfrm>
            <a:off x="3923928" y="3789040"/>
            <a:ext cx="1440160" cy="1296144"/>
            <a:chOff x="3923928" y="3789040"/>
            <a:chExt cx="1440160" cy="1296144"/>
          </a:xfrm>
        </p:grpSpPr>
        <p:sp>
          <p:nvSpPr>
            <p:cNvPr id="25" name="Шестиугольник 24"/>
            <p:cNvSpPr/>
            <p:nvPr/>
          </p:nvSpPr>
          <p:spPr>
            <a:xfrm>
              <a:off x="3923928" y="378904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1960" y="378904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4"/>
          <p:cNvGrpSpPr/>
          <p:nvPr/>
        </p:nvGrpSpPr>
        <p:grpSpPr>
          <a:xfrm>
            <a:off x="3923928" y="2492896"/>
            <a:ext cx="1440160" cy="1296144"/>
            <a:chOff x="3923928" y="2492896"/>
            <a:chExt cx="1440160" cy="1296144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3923928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83968" y="256490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2" name="Группа 74"/>
          <p:cNvGrpSpPr/>
          <p:nvPr/>
        </p:nvGrpSpPr>
        <p:grpSpPr>
          <a:xfrm>
            <a:off x="3923928" y="5085184"/>
            <a:ext cx="1440160" cy="1296144"/>
            <a:chOff x="3923928" y="5085184"/>
            <a:chExt cx="1440160" cy="1296144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3923928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5976" y="5108991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5" name="Группа 69"/>
          <p:cNvGrpSpPr/>
          <p:nvPr/>
        </p:nvGrpSpPr>
        <p:grpSpPr>
          <a:xfrm>
            <a:off x="6156176" y="3861048"/>
            <a:ext cx="1440160" cy="1296144"/>
            <a:chOff x="6156176" y="3861048"/>
            <a:chExt cx="1440160" cy="1296144"/>
          </a:xfrm>
        </p:grpSpPr>
        <p:sp>
          <p:nvSpPr>
            <p:cNvPr id="31" name="Шестиугольник 30"/>
            <p:cNvSpPr/>
            <p:nvPr/>
          </p:nvSpPr>
          <p:spPr>
            <a:xfrm>
              <a:off x="6156176" y="386104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16216" y="3861048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6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8" name="Группа 71"/>
          <p:cNvGrpSpPr/>
          <p:nvPr/>
        </p:nvGrpSpPr>
        <p:grpSpPr>
          <a:xfrm>
            <a:off x="7308304" y="3212976"/>
            <a:ext cx="1440160" cy="1296144"/>
            <a:chOff x="7308304" y="3212976"/>
            <a:chExt cx="1440160" cy="1296144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7308304" y="321297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68344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156176" y="5157192"/>
            <a:ext cx="1440160" cy="1296144"/>
            <a:chOff x="6156176" y="5157192"/>
            <a:chExt cx="1440160" cy="1296144"/>
          </a:xfrm>
        </p:grpSpPr>
        <p:sp>
          <p:nvSpPr>
            <p:cNvPr id="37" name="Шестиугольник 36"/>
            <p:cNvSpPr/>
            <p:nvPr/>
          </p:nvSpPr>
          <p:spPr>
            <a:xfrm>
              <a:off x="6156176" y="515719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72200" y="522920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19458" name="Picture 2" descr="C:\Users\admin\Pictures\светофор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60648"/>
            <a:ext cx="2683562" cy="195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3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38976 0.2990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1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3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9"/>
          <p:cNvGrpSpPr/>
          <p:nvPr/>
        </p:nvGrpSpPr>
        <p:grpSpPr>
          <a:xfrm>
            <a:off x="1619672" y="2492896"/>
            <a:ext cx="1440160" cy="1296144"/>
            <a:chOff x="1619672" y="2492896"/>
            <a:chExt cx="1440160" cy="1296144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1619672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7704" y="249289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60"/>
          <p:cNvGrpSpPr/>
          <p:nvPr/>
        </p:nvGrpSpPr>
        <p:grpSpPr>
          <a:xfrm>
            <a:off x="467544" y="3140968"/>
            <a:ext cx="1440160" cy="1296144"/>
            <a:chOff x="467544" y="3140968"/>
            <a:chExt cx="1440160" cy="1296144"/>
          </a:xfrm>
        </p:grpSpPr>
        <p:sp>
          <p:nvSpPr>
            <p:cNvPr id="35" name="Шестиугольник 34"/>
            <p:cNvSpPr/>
            <p:nvPr/>
          </p:nvSpPr>
          <p:spPr>
            <a:xfrm>
              <a:off x="467544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5576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62"/>
          <p:cNvGrpSpPr/>
          <p:nvPr/>
        </p:nvGrpSpPr>
        <p:grpSpPr>
          <a:xfrm>
            <a:off x="2771800" y="4437112"/>
            <a:ext cx="1440160" cy="1296144"/>
            <a:chOff x="2771800" y="4437112"/>
            <a:chExt cx="1440160" cy="1296144"/>
          </a:xfrm>
        </p:grpSpPr>
        <p:sp>
          <p:nvSpPr>
            <p:cNvPr id="28" name="Шестиугольник 27"/>
            <p:cNvSpPr/>
            <p:nvPr/>
          </p:nvSpPr>
          <p:spPr>
            <a:xfrm>
              <a:off x="2771800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59832" y="4437112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Б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65"/>
          <p:cNvGrpSpPr/>
          <p:nvPr/>
        </p:nvGrpSpPr>
        <p:grpSpPr>
          <a:xfrm>
            <a:off x="3923928" y="3789040"/>
            <a:ext cx="1440160" cy="1296144"/>
            <a:chOff x="3923928" y="3789040"/>
            <a:chExt cx="1440160" cy="1296144"/>
          </a:xfrm>
        </p:grpSpPr>
        <p:sp>
          <p:nvSpPr>
            <p:cNvPr id="25" name="Шестиугольник 24"/>
            <p:cNvSpPr/>
            <p:nvPr/>
          </p:nvSpPr>
          <p:spPr>
            <a:xfrm>
              <a:off x="3923928" y="378904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1960" y="378904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па 74"/>
          <p:cNvGrpSpPr/>
          <p:nvPr/>
        </p:nvGrpSpPr>
        <p:grpSpPr>
          <a:xfrm>
            <a:off x="3923928" y="5085184"/>
            <a:ext cx="1440160" cy="1296144"/>
            <a:chOff x="3923928" y="5085184"/>
            <a:chExt cx="1440160" cy="1296144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3923928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5976" y="5108991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0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2" name="Группа 69"/>
          <p:cNvGrpSpPr/>
          <p:nvPr/>
        </p:nvGrpSpPr>
        <p:grpSpPr>
          <a:xfrm>
            <a:off x="6156176" y="3861048"/>
            <a:ext cx="1440160" cy="1296144"/>
            <a:chOff x="6156176" y="3861048"/>
            <a:chExt cx="1440160" cy="1296144"/>
          </a:xfrm>
        </p:grpSpPr>
        <p:sp>
          <p:nvSpPr>
            <p:cNvPr id="31" name="Шестиугольник 30"/>
            <p:cNvSpPr/>
            <p:nvPr/>
          </p:nvSpPr>
          <p:spPr>
            <a:xfrm>
              <a:off x="6156176" y="386104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16216" y="3861048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9456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9457" name="Группа 71"/>
          <p:cNvGrpSpPr/>
          <p:nvPr/>
        </p:nvGrpSpPr>
        <p:grpSpPr>
          <a:xfrm>
            <a:off x="7308304" y="3212976"/>
            <a:ext cx="1440160" cy="1296144"/>
            <a:chOff x="7308304" y="3212976"/>
            <a:chExt cx="1440160" cy="1296144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7308304" y="321297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68344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9459" name="Группа 68"/>
          <p:cNvGrpSpPr/>
          <p:nvPr/>
        </p:nvGrpSpPr>
        <p:grpSpPr>
          <a:xfrm>
            <a:off x="6156176" y="5157192"/>
            <a:ext cx="1440160" cy="1296144"/>
            <a:chOff x="6156176" y="5157192"/>
            <a:chExt cx="1440160" cy="1296144"/>
          </a:xfrm>
        </p:grpSpPr>
        <p:sp>
          <p:nvSpPr>
            <p:cNvPr id="37" name="Шестиугольник 36"/>
            <p:cNvSpPr/>
            <p:nvPr/>
          </p:nvSpPr>
          <p:spPr>
            <a:xfrm>
              <a:off x="6156176" y="515719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72200" y="522920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20482" name="Picture 2" descr="C:\Users\admin\Pictures\шахматы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1048" y="188640"/>
            <a:ext cx="2926396" cy="20604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13768 0.697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3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3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94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1" dur="indefinite"/>
                                        <p:tgtEl>
                                          <p:spTgt spid="1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7" dur="indefinite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9"/>
          <p:cNvGrpSpPr/>
          <p:nvPr/>
        </p:nvGrpSpPr>
        <p:grpSpPr>
          <a:xfrm>
            <a:off x="1619672" y="2492896"/>
            <a:ext cx="1440160" cy="1296144"/>
            <a:chOff x="1619672" y="2492896"/>
            <a:chExt cx="1440160" cy="1296144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1619672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7704" y="249289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60"/>
          <p:cNvGrpSpPr/>
          <p:nvPr/>
        </p:nvGrpSpPr>
        <p:grpSpPr>
          <a:xfrm>
            <a:off x="467544" y="3140968"/>
            <a:ext cx="1440160" cy="1296144"/>
            <a:chOff x="467544" y="3140968"/>
            <a:chExt cx="1440160" cy="1296144"/>
          </a:xfrm>
        </p:grpSpPr>
        <p:sp>
          <p:nvSpPr>
            <p:cNvPr id="35" name="Шестиугольник 34"/>
            <p:cNvSpPr/>
            <p:nvPr/>
          </p:nvSpPr>
          <p:spPr>
            <a:xfrm>
              <a:off x="467544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5576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Группа 62"/>
          <p:cNvGrpSpPr/>
          <p:nvPr/>
        </p:nvGrpSpPr>
        <p:grpSpPr>
          <a:xfrm>
            <a:off x="2771800" y="4437112"/>
            <a:ext cx="1440160" cy="1296144"/>
            <a:chOff x="2771800" y="4437112"/>
            <a:chExt cx="1440160" cy="1296144"/>
          </a:xfrm>
        </p:grpSpPr>
        <p:sp>
          <p:nvSpPr>
            <p:cNvPr id="28" name="Шестиугольник 27"/>
            <p:cNvSpPr/>
            <p:nvPr/>
          </p:nvSpPr>
          <p:spPr>
            <a:xfrm>
              <a:off x="2771800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59832" y="4437112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Б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65"/>
          <p:cNvGrpSpPr/>
          <p:nvPr/>
        </p:nvGrpSpPr>
        <p:grpSpPr>
          <a:xfrm>
            <a:off x="3923928" y="3789040"/>
            <a:ext cx="1440160" cy="1296144"/>
            <a:chOff x="3923928" y="3789040"/>
            <a:chExt cx="1440160" cy="1296144"/>
          </a:xfrm>
        </p:grpSpPr>
        <p:sp>
          <p:nvSpPr>
            <p:cNvPr id="25" name="Шестиугольник 24"/>
            <p:cNvSpPr/>
            <p:nvPr/>
          </p:nvSpPr>
          <p:spPr>
            <a:xfrm>
              <a:off x="3923928" y="378904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1960" y="378904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74"/>
          <p:cNvGrpSpPr/>
          <p:nvPr/>
        </p:nvGrpSpPr>
        <p:grpSpPr>
          <a:xfrm>
            <a:off x="3923928" y="5085184"/>
            <a:ext cx="1440160" cy="1296144"/>
            <a:chOff x="3923928" y="5085184"/>
            <a:chExt cx="1440160" cy="1296144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3923928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5976" y="5108991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6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па 69"/>
          <p:cNvGrpSpPr/>
          <p:nvPr/>
        </p:nvGrpSpPr>
        <p:grpSpPr>
          <a:xfrm>
            <a:off x="6156176" y="3861048"/>
            <a:ext cx="1440160" cy="1296144"/>
            <a:chOff x="6156176" y="3861048"/>
            <a:chExt cx="1440160" cy="1296144"/>
          </a:xfrm>
        </p:grpSpPr>
        <p:sp>
          <p:nvSpPr>
            <p:cNvPr id="31" name="Шестиугольник 30"/>
            <p:cNvSpPr/>
            <p:nvPr/>
          </p:nvSpPr>
          <p:spPr>
            <a:xfrm>
              <a:off x="6156176" y="386104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16216" y="3861048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0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2" name="Группа 71"/>
          <p:cNvGrpSpPr/>
          <p:nvPr/>
        </p:nvGrpSpPr>
        <p:grpSpPr>
          <a:xfrm>
            <a:off x="7308304" y="3212976"/>
            <a:ext cx="1440160" cy="1296144"/>
            <a:chOff x="7308304" y="3212976"/>
            <a:chExt cx="1440160" cy="1296144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7308304" y="321297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68344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21506" name="Picture 2" descr="C:\Users\admin\Pictures\батон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60648"/>
            <a:ext cx="2952328" cy="20611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50782 0.582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7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9"/>
          <p:cNvGrpSpPr/>
          <p:nvPr/>
        </p:nvGrpSpPr>
        <p:grpSpPr>
          <a:xfrm>
            <a:off x="1619672" y="2492896"/>
            <a:ext cx="1440160" cy="1296144"/>
            <a:chOff x="1619672" y="2492896"/>
            <a:chExt cx="1440160" cy="1296144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1619672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7704" y="249289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60"/>
          <p:cNvGrpSpPr/>
          <p:nvPr/>
        </p:nvGrpSpPr>
        <p:grpSpPr>
          <a:xfrm>
            <a:off x="467544" y="3140968"/>
            <a:ext cx="1440160" cy="1296144"/>
            <a:chOff x="467544" y="3140968"/>
            <a:chExt cx="1440160" cy="1296144"/>
          </a:xfrm>
        </p:grpSpPr>
        <p:sp>
          <p:nvSpPr>
            <p:cNvPr id="35" name="Шестиугольник 34"/>
            <p:cNvSpPr/>
            <p:nvPr/>
          </p:nvSpPr>
          <p:spPr>
            <a:xfrm>
              <a:off x="467544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5576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504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507" name="Группа 65"/>
          <p:cNvGrpSpPr/>
          <p:nvPr/>
        </p:nvGrpSpPr>
        <p:grpSpPr>
          <a:xfrm>
            <a:off x="3923928" y="3789040"/>
            <a:ext cx="1440160" cy="1296144"/>
            <a:chOff x="3923928" y="3789040"/>
            <a:chExt cx="1440160" cy="1296144"/>
          </a:xfrm>
        </p:grpSpPr>
        <p:sp>
          <p:nvSpPr>
            <p:cNvPr id="25" name="Шестиугольник 24"/>
            <p:cNvSpPr/>
            <p:nvPr/>
          </p:nvSpPr>
          <p:spPr>
            <a:xfrm>
              <a:off x="3923928" y="378904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1960" y="378904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508" name="Группа 74"/>
          <p:cNvGrpSpPr/>
          <p:nvPr/>
        </p:nvGrpSpPr>
        <p:grpSpPr>
          <a:xfrm>
            <a:off x="3923928" y="5085184"/>
            <a:ext cx="1440160" cy="1296144"/>
            <a:chOff x="3923928" y="5085184"/>
            <a:chExt cx="1440160" cy="1296144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3923928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5976" y="5108991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509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510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511" name="Группа 69"/>
          <p:cNvGrpSpPr/>
          <p:nvPr/>
        </p:nvGrpSpPr>
        <p:grpSpPr>
          <a:xfrm>
            <a:off x="6156176" y="3861048"/>
            <a:ext cx="1440160" cy="1296144"/>
            <a:chOff x="6156176" y="3861048"/>
            <a:chExt cx="1440160" cy="1296144"/>
          </a:xfrm>
        </p:grpSpPr>
        <p:sp>
          <p:nvSpPr>
            <p:cNvPr id="31" name="Шестиугольник 30"/>
            <p:cNvSpPr/>
            <p:nvPr/>
          </p:nvSpPr>
          <p:spPr>
            <a:xfrm>
              <a:off x="6156176" y="386104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16216" y="3861048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512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513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514" name="Группа 71"/>
          <p:cNvGrpSpPr/>
          <p:nvPr/>
        </p:nvGrpSpPr>
        <p:grpSpPr>
          <a:xfrm>
            <a:off x="7308304" y="3212976"/>
            <a:ext cx="1440160" cy="1296144"/>
            <a:chOff x="7308304" y="3212976"/>
            <a:chExt cx="1440160" cy="1296144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7308304" y="321297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68344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22530" name="Picture 2" descr="C:\Users\admin\Pictures\желуди.png"/>
          <p:cNvPicPr>
            <a:picLocks noChangeAspect="1" noChangeArrowheads="1"/>
          </p:cNvPicPr>
          <p:nvPr/>
        </p:nvPicPr>
        <p:blipFill>
          <a:blip r:embed="rId4" cstate="print"/>
          <a:srcRect l="13097"/>
          <a:stretch>
            <a:fillRect/>
          </a:stretch>
        </p:blipFill>
        <p:spPr bwMode="auto">
          <a:xfrm rot="16200000">
            <a:off x="3555387" y="35697"/>
            <a:ext cx="2033652" cy="24486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indefinite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75209 0.404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indefinite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7" dur="indefinite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3" dur="indefinite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9" dur="indefinite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5" dur="indefinite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1" dur="indefinite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3096344" cy="2160240"/>
          </a:xfrm>
          <a:prstGeom prst="round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619672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771800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23928" y="24928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923928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308304" y="321297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19672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771800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076056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923928" y="50851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156176" y="386104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6156176" y="256490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467544" y="44371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467544" y="31409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619672" y="37890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156176" y="515719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50912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9"/>
          <p:cNvGrpSpPr/>
          <p:nvPr/>
        </p:nvGrpSpPr>
        <p:grpSpPr>
          <a:xfrm>
            <a:off x="1619672" y="2492896"/>
            <a:ext cx="1440160" cy="1296144"/>
            <a:chOff x="1619672" y="2492896"/>
            <a:chExt cx="1440160" cy="1296144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1619672" y="249289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7704" y="249289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73"/>
          <p:cNvGrpSpPr/>
          <p:nvPr/>
        </p:nvGrpSpPr>
        <p:grpSpPr>
          <a:xfrm>
            <a:off x="1619672" y="5085184"/>
            <a:ext cx="1440160" cy="1296144"/>
            <a:chOff x="1619672" y="5085184"/>
            <a:chExt cx="1440160" cy="129614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619672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9712" y="5085184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63"/>
          <p:cNvGrpSpPr/>
          <p:nvPr/>
        </p:nvGrpSpPr>
        <p:grpSpPr>
          <a:xfrm>
            <a:off x="2771800" y="3140968"/>
            <a:ext cx="1440160" cy="1296144"/>
            <a:chOff x="2771800" y="3140968"/>
            <a:chExt cx="1440160" cy="129614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2771800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59832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65"/>
          <p:cNvGrpSpPr/>
          <p:nvPr/>
        </p:nvGrpSpPr>
        <p:grpSpPr>
          <a:xfrm>
            <a:off x="3923928" y="3789040"/>
            <a:ext cx="1440160" cy="1296144"/>
            <a:chOff x="3923928" y="3789040"/>
            <a:chExt cx="1440160" cy="1296144"/>
          </a:xfrm>
        </p:grpSpPr>
        <p:sp>
          <p:nvSpPr>
            <p:cNvPr id="25" name="Шестиугольник 24"/>
            <p:cNvSpPr/>
            <p:nvPr/>
          </p:nvSpPr>
          <p:spPr>
            <a:xfrm>
              <a:off x="3923928" y="378904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1960" y="378904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Группа 74"/>
          <p:cNvGrpSpPr/>
          <p:nvPr/>
        </p:nvGrpSpPr>
        <p:grpSpPr>
          <a:xfrm>
            <a:off x="3923928" y="5085184"/>
            <a:ext cx="1440160" cy="1296144"/>
            <a:chOff x="3923928" y="5085184"/>
            <a:chExt cx="1440160" cy="1296144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3923928" y="508518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5976" y="5108991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7" name="Группа 66"/>
          <p:cNvGrpSpPr/>
          <p:nvPr/>
        </p:nvGrpSpPr>
        <p:grpSpPr>
          <a:xfrm>
            <a:off x="5076056" y="4437112"/>
            <a:ext cx="1440160" cy="1296144"/>
            <a:chOff x="5076056" y="4437112"/>
            <a:chExt cx="1440160" cy="1296144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076056" y="4437112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4088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Ц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75"/>
          <p:cNvGrpSpPr/>
          <p:nvPr/>
        </p:nvGrpSpPr>
        <p:grpSpPr>
          <a:xfrm>
            <a:off x="5076056" y="3140968"/>
            <a:ext cx="1440160" cy="1296144"/>
            <a:chOff x="5076056" y="3140968"/>
            <a:chExt cx="1440160" cy="1296144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5076056" y="314096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64088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Ч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69"/>
          <p:cNvGrpSpPr/>
          <p:nvPr/>
        </p:nvGrpSpPr>
        <p:grpSpPr>
          <a:xfrm>
            <a:off x="6156176" y="3861048"/>
            <a:ext cx="1440160" cy="1296144"/>
            <a:chOff x="6156176" y="3861048"/>
            <a:chExt cx="1440160" cy="1296144"/>
          </a:xfrm>
        </p:grpSpPr>
        <p:sp>
          <p:nvSpPr>
            <p:cNvPr id="31" name="Шестиугольник 30"/>
            <p:cNvSpPr/>
            <p:nvPr/>
          </p:nvSpPr>
          <p:spPr>
            <a:xfrm>
              <a:off x="6156176" y="3861048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16216" y="3861048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Ф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70"/>
          <p:cNvGrpSpPr/>
          <p:nvPr/>
        </p:nvGrpSpPr>
        <p:grpSpPr>
          <a:xfrm>
            <a:off x="6156176" y="2564904"/>
            <a:ext cx="1440160" cy="1296144"/>
            <a:chOff x="6156176" y="2564904"/>
            <a:chExt cx="1440160" cy="1296144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6156176" y="2564904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2636912"/>
              <a:ext cx="1008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72"/>
          <p:cNvGrpSpPr/>
          <p:nvPr/>
        </p:nvGrpSpPr>
        <p:grpSpPr>
          <a:xfrm>
            <a:off x="7308304" y="4509120"/>
            <a:ext cx="1440160" cy="1296144"/>
            <a:chOff x="7308304" y="4509120"/>
            <a:chExt cx="1440160" cy="1296144"/>
          </a:xfrm>
        </p:grpSpPr>
        <p:sp>
          <p:nvSpPr>
            <p:cNvPr id="38" name="Шестиугольник 37"/>
            <p:cNvSpPr/>
            <p:nvPr/>
          </p:nvSpPr>
          <p:spPr>
            <a:xfrm>
              <a:off x="7308304" y="4509120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96336" y="4509120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5" name="Группа 71"/>
          <p:cNvGrpSpPr/>
          <p:nvPr/>
        </p:nvGrpSpPr>
        <p:grpSpPr>
          <a:xfrm>
            <a:off x="7308304" y="3212976"/>
            <a:ext cx="1440160" cy="1296144"/>
            <a:chOff x="7308304" y="3212976"/>
            <a:chExt cx="1440160" cy="1296144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7308304" y="3212976"/>
              <a:ext cx="1440160" cy="1296144"/>
            </a:xfrm>
            <a:prstGeom prst="hexagon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68344" y="3212976"/>
              <a:ext cx="7920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72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7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7" name="Picture 2" descr="http://medovidom.ru/attachments/Image/0_76364_9388f4fe_XL_2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188640"/>
            <a:ext cx="1656184" cy="1656184"/>
          </a:xfrm>
          <a:prstGeom prst="rect">
            <a:avLst/>
          </a:prstGeom>
          <a:noFill/>
        </p:spPr>
      </p:pic>
      <p:pic>
        <p:nvPicPr>
          <p:cNvPr id="58" name="Picture 6" descr="http://xn----7sbb3aaldicno5bm3eh.xn--p1ai/92/13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D8C2"/>
              </a:clrFrom>
              <a:clrTo>
                <a:srgbClr val="FBD8C2">
                  <a:alpha val="0"/>
                </a:srgbClr>
              </a:clrTo>
            </a:clrChange>
          </a:blip>
          <a:srcRect l="61713" t="6489" r="8242" b="7529"/>
          <a:stretch>
            <a:fillRect/>
          </a:stretch>
        </p:blipFill>
        <p:spPr bwMode="auto">
          <a:xfrm>
            <a:off x="8172400" y="5575616"/>
            <a:ext cx="864096" cy="1237760"/>
          </a:xfrm>
          <a:prstGeom prst="rect">
            <a:avLst/>
          </a:prstGeom>
          <a:noFill/>
        </p:spPr>
      </p:pic>
      <p:pic>
        <p:nvPicPr>
          <p:cNvPr id="23554" name="Picture 2" descr="C:\Users\admin\Pictures\ракет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88640"/>
            <a:ext cx="2736304" cy="2198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5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0083E-6 L -0.01962 0.4040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261</Words>
  <Application>Microsoft Office PowerPoint</Application>
  <PresentationFormat>Экран (4:3)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 Помоги пчёлке наполнить соты мёдом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2016-03-31T15:32:57Z</dcterms:created>
  <dcterms:modified xsi:type="dcterms:W3CDTF">2017-02-12T12:42:26Z</dcterms:modified>
</cp:coreProperties>
</file>